
<file path=[Content_Types].xml><?xml version="1.0" encoding="utf-8"?>
<Types xmlns="http://schemas.openxmlformats.org/package/2006/content-types">
  <Default Extension="jpeg" ContentType="image/jpeg"/>
  <Default Extension="jpg" ContentType="image/pn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media/image15.jpg" ContentType="image/jpeg"/>
  <Override PartName="/ppt/media/image19.jpg" ContentType="image/jpeg"/>
  <Override PartName="/ppt/media/image23.jpg" ContentType="image/jpeg"/>
  <Override PartName="/ppt/media/image25.jpg" ContentType="image/jpeg"/>
  <Override PartName="/ppt/media/image27.jpg" ContentType="image/jpeg"/>
  <Override PartName="/ppt/media/image29.jpg" ContentType="image/jpeg"/>
  <Override PartName="/ppt/media/image30.jpg" ContentType="image/jpeg"/>
  <Override PartName="/ppt/media/image34.jpg" ContentType="image/jpeg"/>
  <Override PartName="/ppt/media/image39.jpg" ContentType="image/jpeg"/>
  <Override PartName="/ppt/media/image48.jpg" ContentType="image/jpeg"/>
  <Override PartName="/ppt/media/image50.jpg" ContentType="image/jpe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handoutMasterIdLst>
    <p:handoutMasterId r:id="rId37"/>
  </p:handoutMasterIdLst>
  <p:sldIdLst>
    <p:sldId id="287" r:id="rId2"/>
    <p:sldId id="288" r:id="rId3"/>
    <p:sldId id="289" r:id="rId4"/>
    <p:sldId id="271" r:id="rId5"/>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90"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303" autoAdjust="0"/>
    <p:restoredTop sz="94660"/>
  </p:normalViewPr>
  <p:slideViewPr>
    <p:cSldViewPr snapToGrid="0">
      <p:cViewPr varScale="1">
        <p:scale>
          <a:sx n="76" d="100"/>
          <a:sy n="76" d="100"/>
        </p:scale>
        <p:origin x="43" y="24"/>
      </p:cViewPr>
      <p:guideLst/>
    </p:cSldViewPr>
  </p:slideViewPr>
  <p:notesTextViewPr>
    <p:cViewPr>
      <p:scale>
        <a:sx n="1" d="1"/>
        <a:sy n="1" d="1"/>
      </p:scale>
      <p:origin x="0" y="0"/>
    </p:cViewPr>
  </p:notesTextViewPr>
  <p:notesViewPr>
    <p:cSldViewPr snapToGrid="0">
      <p:cViewPr varScale="1">
        <p:scale>
          <a:sx n="62" d="100"/>
          <a:sy n="62" d="100"/>
        </p:scale>
        <p:origin x="3226" y="77"/>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handoutMaster" Target="handoutMasters/handout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6F1169A-CD69-F80B-E71F-CD463037426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7F7F18D6-035C-2281-9C8D-5695153514A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9961C11-58C1-4EEF-8E81-1D7B6FF3C185}" type="datetimeFigureOut">
              <a:rPr lang="en-US" smtClean="0"/>
              <a:t>3/18/2024</a:t>
            </a:fld>
            <a:endParaRPr lang="en-US"/>
          </a:p>
        </p:txBody>
      </p:sp>
      <p:sp>
        <p:nvSpPr>
          <p:cNvPr id="4" name="Footer Placeholder 3">
            <a:extLst>
              <a:ext uri="{FF2B5EF4-FFF2-40B4-BE49-F238E27FC236}">
                <a16:creationId xmlns:a16="http://schemas.microsoft.com/office/drawing/2014/main" id="{C8209F5B-1A14-F46D-9764-F71EE27C682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CEED13E2-156E-9F02-8553-98A81158466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7616BFA-A0CA-4553-94B2-A5465275ADED}" type="slidenum">
              <a:rPr lang="en-US" smtClean="0"/>
              <a:t>‹#›</a:t>
            </a:fld>
            <a:endParaRPr lang="en-US"/>
          </a:p>
        </p:txBody>
      </p:sp>
    </p:spTree>
    <p:extLst>
      <p:ext uri="{BB962C8B-B14F-4D97-AF65-F5344CB8AC3E}">
        <p14:creationId xmlns:p14="http://schemas.microsoft.com/office/powerpoint/2010/main" val="3183885496"/>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B0D388-8F30-1FDD-2166-B1E8F6CCE1C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799A667-11D3-2743-458D-712912F1BB6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2DAB859-2B09-E6E0-61BE-6D751F42751E}"/>
              </a:ext>
            </a:extLst>
          </p:cNvPr>
          <p:cNvSpPr>
            <a:spLocks noGrp="1"/>
          </p:cNvSpPr>
          <p:nvPr>
            <p:ph type="dt" sz="half" idx="10"/>
          </p:nvPr>
        </p:nvSpPr>
        <p:spPr/>
        <p:txBody>
          <a:bodyPr/>
          <a:lstStyle/>
          <a:p>
            <a:fld id="{2794B4E8-4544-4E04-A910-E21B00144433}" type="datetimeFigureOut">
              <a:rPr lang="en-US" smtClean="0"/>
              <a:t>3/18/2024</a:t>
            </a:fld>
            <a:endParaRPr lang="en-US"/>
          </a:p>
        </p:txBody>
      </p:sp>
      <p:sp>
        <p:nvSpPr>
          <p:cNvPr id="5" name="Footer Placeholder 4">
            <a:extLst>
              <a:ext uri="{FF2B5EF4-FFF2-40B4-BE49-F238E27FC236}">
                <a16:creationId xmlns:a16="http://schemas.microsoft.com/office/drawing/2014/main" id="{BAF5F3C6-A596-B610-C3C3-6C068ABF489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71DEC4E-482E-E979-F3E6-F80DC88FC71A}"/>
              </a:ext>
            </a:extLst>
          </p:cNvPr>
          <p:cNvSpPr>
            <a:spLocks noGrp="1"/>
          </p:cNvSpPr>
          <p:nvPr>
            <p:ph type="sldNum" sz="quarter" idx="12"/>
          </p:nvPr>
        </p:nvSpPr>
        <p:spPr/>
        <p:txBody>
          <a:bodyPr/>
          <a:lstStyle/>
          <a:p>
            <a:fld id="{F1A32B57-85A5-40E1-835D-9A5882048F59}" type="slidenum">
              <a:rPr lang="en-US" smtClean="0"/>
              <a:t>‹#›</a:t>
            </a:fld>
            <a:endParaRPr lang="en-US"/>
          </a:p>
        </p:txBody>
      </p:sp>
    </p:spTree>
    <p:extLst>
      <p:ext uri="{BB962C8B-B14F-4D97-AF65-F5344CB8AC3E}">
        <p14:creationId xmlns:p14="http://schemas.microsoft.com/office/powerpoint/2010/main" val="40169988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5C79D0-9B1C-28D2-5AB8-95F3A67F596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EB572A3-EFB5-33BA-0CB6-460E025A736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9E7E284-FDA2-AC4E-11C6-D8EAC498BA5F}"/>
              </a:ext>
            </a:extLst>
          </p:cNvPr>
          <p:cNvSpPr>
            <a:spLocks noGrp="1"/>
          </p:cNvSpPr>
          <p:nvPr>
            <p:ph type="dt" sz="half" idx="10"/>
          </p:nvPr>
        </p:nvSpPr>
        <p:spPr/>
        <p:txBody>
          <a:bodyPr/>
          <a:lstStyle/>
          <a:p>
            <a:fld id="{2794B4E8-4544-4E04-A910-E21B00144433}" type="datetimeFigureOut">
              <a:rPr lang="en-US" smtClean="0"/>
              <a:t>3/18/2024</a:t>
            </a:fld>
            <a:endParaRPr lang="en-US"/>
          </a:p>
        </p:txBody>
      </p:sp>
      <p:sp>
        <p:nvSpPr>
          <p:cNvPr id="5" name="Footer Placeholder 4">
            <a:extLst>
              <a:ext uri="{FF2B5EF4-FFF2-40B4-BE49-F238E27FC236}">
                <a16:creationId xmlns:a16="http://schemas.microsoft.com/office/drawing/2014/main" id="{4CF958E2-4008-9C16-EEE5-2E63EF2A305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9946BD4-C97E-B1FF-857B-648729E7AF94}"/>
              </a:ext>
            </a:extLst>
          </p:cNvPr>
          <p:cNvSpPr>
            <a:spLocks noGrp="1"/>
          </p:cNvSpPr>
          <p:nvPr>
            <p:ph type="sldNum" sz="quarter" idx="12"/>
          </p:nvPr>
        </p:nvSpPr>
        <p:spPr/>
        <p:txBody>
          <a:bodyPr/>
          <a:lstStyle/>
          <a:p>
            <a:fld id="{F1A32B57-85A5-40E1-835D-9A5882048F59}" type="slidenum">
              <a:rPr lang="en-US" smtClean="0"/>
              <a:t>‹#›</a:t>
            </a:fld>
            <a:endParaRPr lang="en-US"/>
          </a:p>
        </p:txBody>
      </p:sp>
    </p:spTree>
    <p:extLst>
      <p:ext uri="{BB962C8B-B14F-4D97-AF65-F5344CB8AC3E}">
        <p14:creationId xmlns:p14="http://schemas.microsoft.com/office/powerpoint/2010/main" val="3890926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080D727-3291-FE65-7447-C4CF46F4805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2FD07FD-EE24-FFEA-E4F9-9AAD190CB6C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B68A8A3-E5E4-9729-1BBD-42917F0CFC21}"/>
              </a:ext>
            </a:extLst>
          </p:cNvPr>
          <p:cNvSpPr>
            <a:spLocks noGrp="1"/>
          </p:cNvSpPr>
          <p:nvPr>
            <p:ph type="dt" sz="half" idx="10"/>
          </p:nvPr>
        </p:nvSpPr>
        <p:spPr/>
        <p:txBody>
          <a:bodyPr/>
          <a:lstStyle/>
          <a:p>
            <a:fld id="{2794B4E8-4544-4E04-A910-E21B00144433}" type="datetimeFigureOut">
              <a:rPr lang="en-US" smtClean="0"/>
              <a:t>3/18/2024</a:t>
            </a:fld>
            <a:endParaRPr lang="en-US"/>
          </a:p>
        </p:txBody>
      </p:sp>
      <p:sp>
        <p:nvSpPr>
          <p:cNvPr id="5" name="Footer Placeholder 4">
            <a:extLst>
              <a:ext uri="{FF2B5EF4-FFF2-40B4-BE49-F238E27FC236}">
                <a16:creationId xmlns:a16="http://schemas.microsoft.com/office/drawing/2014/main" id="{77DD3256-EA34-4C80-399D-AA549E8EAC5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71F2955-073E-4110-8E6E-89A0C9999008}"/>
              </a:ext>
            </a:extLst>
          </p:cNvPr>
          <p:cNvSpPr>
            <a:spLocks noGrp="1"/>
          </p:cNvSpPr>
          <p:nvPr>
            <p:ph type="sldNum" sz="quarter" idx="12"/>
          </p:nvPr>
        </p:nvSpPr>
        <p:spPr/>
        <p:txBody>
          <a:bodyPr/>
          <a:lstStyle/>
          <a:p>
            <a:fld id="{F1A32B57-85A5-40E1-835D-9A5882048F59}" type="slidenum">
              <a:rPr lang="en-US" smtClean="0"/>
              <a:t>‹#›</a:t>
            </a:fld>
            <a:endParaRPr lang="en-US"/>
          </a:p>
        </p:txBody>
      </p:sp>
    </p:spTree>
    <p:extLst>
      <p:ext uri="{BB962C8B-B14F-4D97-AF65-F5344CB8AC3E}">
        <p14:creationId xmlns:p14="http://schemas.microsoft.com/office/powerpoint/2010/main" val="31153194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6E0AAB-2C5C-5923-442B-B98CA6AA0A0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DDEF570-4354-4BB8-2CB9-D281B8868B9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876D669-779E-FA69-3D5C-AE5FCDA7DBE8}"/>
              </a:ext>
            </a:extLst>
          </p:cNvPr>
          <p:cNvSpPr>
            <a:spLocks noGrp="1"/>
          </p:cNvSpPr>
          <p:nvPr>
            <p:ph type="dt" sz="half" idx="10"/>
          </p:nvPr>
        </p:nvSpPr>
        <p:spPr/>
        <p:txBody>
          <a:bodyPr/>
          <a:lstStyle/>
          <a:p>
            <a:fld id="{2794B4E8-4544-4E04-A910-E21B00144433}" type="datetimeFigureOut">
              <a:rPr lang="en-US" smtClean="0"/>
              <a:t>3/18/2024</a:t>
            </a:fld>
            <a:endParaRPr lang="en-US"/>
          </a:p>
        </p:txBody>
      </p:sp>
      <p:sp>
        <p:nvSpPr>
          <p:cNvPr id="5" name="Footer Placeholder 4">
            <a:extLst>
              <a:ext uri="{FF2B5EF4-FFF2-40B4-BE49-F238E27FC236}">
                <a16:creationId xmlns:a16="http://schemas.microsoft.com/office/drawing/2014/main" id="{20715F7C-DA0C-4CE7-2A4D-27EC0A1E7FD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3AFD1F5-51AF-BFCC-F21C-C086541F438D}"/>
              </a:ext>
            </a:extLst>
          </p:cNvPr>
          <p:cNvSpPr>
            <a:spLocks noGrp="1"/>
          </p:cNvSpPr>
          <p:nvPr>
            <p:ph type="sldNum" sz="quarter" idx="12"/>
          </p:nvPr>
        </p:nvSpPr>
        <p:spPr/>
        <p:txBody>
          <a:bodyPr/>
          <a:lstStyle/>
          <a:p>
            <a:fld id="{F1A32B57-85A5-40E1-835D-9A5882048F59}" type="slidenum">
              <a:rPr lang="en-US" smtClean="0"/>
              <a:t>‹#›</a:t>
            </a:fld>
            <a:endParaRPr lang="en-US"/>
          </a:p>
        </p:txBody>
      </p:sp>
    </p:spTree>
    <p:extLst>
      <p:ext uri="{BB962C8B-B14F-4D97-AF65-F5344CB8AC3E}">
        <p14:creationId xmlns:p14="http://schemas.microsoft.com/office/powerpoint/2010/main" val="23218230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F70C70-786E-11AD-E29D-AB875BDA0EA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6A1313B-CFCE-10AB-9C15-AD61C211CB9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54AB97D-DC15-CD80-B40D-95EBE8A42F96}"/>
              </a:ext>
            </a:extLst>
          </p:cNvPr>
          <p:cNvSpPr>
            <a:spLocks noGrp="1"/>
          </p:cNvSpPr>
          <p:nvPr>
            <p:ph type="dt" sz="half" idx="10"/>
          </p:nvPr>
        </p:nvSpPr>
        <p:spPr/>
        <p:txBody>
          <a:bodyPr/>
          <a:lstStyle/>
          <a:p>
            <a:fld id="{2794B4E8-4544-4E04-A910-E21B00144433}" type="datetimeFigureOut">
              <a:rPr lang="en-US" smtClean="0"/>
              <a:t>3/18/2024</a:t>
            </a:fld>
            <a:endParaRPr lang="en-US"/>
          </a:p>
        </p:txBody>
      </p:sp>
      <p:sp>
        <p:nvSpPr>
          <p:cNvPr id="5" name="Footer Placeholder 4">
            <a:extLst>
              <a:ext uri="{FF2B5EF4-FFF2-40B4-BE49-F238E27FC236}">
                <a16:creationId xmlns:a16="http://schemas.microsoft.com/office/drawing/2014/main" id="{700BEA1F-35CF-DAF2-2E46-25BBD5599DE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A46309-B3FC-C6C7-288C-CEFE5DEAE368}"/>
              </a:ext>
            </a:extLst>
          </p:cNvPr>
          <p:cNvSpPr>
            <a:spLocks noGrp="1"/>
          </p:cNvSpPr>
          <p:nvPr>
            <p:ph type="sldNum" sz="quarter" idx="12"/>
          </p:nvPr>
        </p:nvSpPr>
        <p:spPr/>
        <p:txBody>
          <a:bodyPr/>
          <a:lstStyle/>
          <a:p>
            <a:fld id="{F1A32B57-85A5-40E1-835D-9A5882048F59}" type="slidenum">
              <a:rPr lang="en-US" smtClean="0"/>
              <a:t>‹#›</a:t>
            </a:fld>
            <a:endParaRPr lang="en-US"/>
          </a:p>
        </p:txBody>
      </p:sp>
    </p:spTree>
    <p:extLst>
      <p:ext uri="{BB962C8B-B14F-4D97-AF65-F5344CB8AC3E}">
        <p14:creationId xmlns:p14="http://schemas.microsoft.com/office/powerpoint/2010/main" val="5379735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36471C-04FE-3833-8913-FC95982A51A4}"/>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DBB781FF-587D-42F2-5E40-BAAD1DAF168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12B4DB2-03F0-06FA-D98D-9EF1A1A52C6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FAE8198-4841-4128-5096-E920DE279896}"/>
              </a:ext>
            </a:extLst>
          </p:cNvPr>
          <p:cNvSpPr>
            <a:spLocks noGrp="1"/>
          </p:cNvSpPr>
          <p:nvPr>
            <p:ph type="dt" sz="half" idx="10"/>
          </p:nvPr>
        </p:nvSpPr>
        <p:spPr/>
        <p:txBody>
          <a:bodyPr/>
          <a:lstStyle/>
          <a:p>
            <a:fld id="{2794B4E8-4544-4E04-A910-E21B00144433}" type="datetimeFigureOut">
              <a:rPr lang="en-US" smtClean="0"/>
              <a:t>3/18/2024</a:t>
            </a:fld>
            <a:endParaRPr lang="en-US"/>
          </a:p>
        </p:txBody>
      </p:sp>
      <p:sp>
        <p:nvSpPr>
          <p:cNvPr id="6" name="Footer Placeholder 5">
            <a:extLst>
              <a:ext uri="{FF2B5EF4-FFF2-40B4-BE49-F238E27FC236}">
                <a16:creationId xmlns:a16="http://schemas.microsoft.com/office/drawing/2014/main" id="{E7C26058-A8A5-A70D-EB37-661044559DF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CABB252-056D-4E0D-BB0B-B75D5C3863C3}"/>
              </a:ext>
            </a:extLst>
          </p:cNvPr>
          <p:cNvSpPr>
            <a:spLocks noGrp="1"/>
          </p:cNvSpPr>
          <p:nvPr>
            <p:ph type="sldNum" sz="quarter" idx="12"/>
          </p:nvPr>
        </p:nvSpPr>
        <p:spPr/>
        <p:txBody>
          <a:bodyPr/>
          <a:lstStyle/>
          <a:p>
            <a:fld id="{F1A32B57-85A5-40E1-835D-9A5882048F59}" type="slidenum">
              <a:rPr lang="en-US" smtClean="0"/>
              <a:t>‹#›</a:t>
            </a:fld>
            <a:endParaRPr lang="en-US"/>
          </a:p>
        </p:txBody>
      </p:sp>
    </p:spTree>
    <p:extLst>
      <p:ext uri="{BB962C8B-B14F-4D97-AF65-F5344CB8AC3E}">
        <p14:creationId xmlns:p14="http://schemas.microsoft.com/office/powerpoint/2010/main" val="36440022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3" name="Picture Placeholder 22">
            <a:extLst>
              <a:ext uri="{FF2B5EF4-FFF2-40B4-BE49-F238E27FC236}">
                <a16:creationId xmlns:a16="http://schemas.microsoft.com/office/drawing/2014/main" id="{7BFF0062-C95F-CFE0-B936-027EE83C34A3}"/>
              </a:ext>
            </a:extLst>
          </p:cNvPr>
          <p:cNvSpPr>
            <a:spLocks noGrp="1"/>
          </p:cNvSpPr>
          <p:nvPr>
            <p:ph type="pic" sz="quarter" idx="13"/>
          </p:nvPr>
        </p:nvSpPr>
        <p:spPr>
          <a:xfrm>
            <a:off x="11887199" y="2231923"/>
            <a:ext cx="2202425" cy="2782530"/>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txBody>
          <a:bodyPr wrap="square">
            <a:noAutofit/>
          </a:bodyPr>
          <a:lstStyle/>
          <a:p>
            <a:endParaRPr lang="en-US"/>
          </a:p>
        </p:txBody>
      </p:sp>
      <p:sp>
        <p:nvSpPr>
          <p:cNvPr id="21" name="Picture Placeholder 20">
            <a:extLst>
              <a:ext uri="{FF2B5EF4-FFF2-40B4-BE49-F238E27FC236}">
                <a16:creationId xmlns:a16="http://schemas.microsoft.com/office/drawing/2014/main" id="{3553C0FA-3BF4-7ADF-D782-4D49D84ED541}"/>
              </a:ext>
            </a:extLst>
          </p:cNvPr>
          <p:cNvSpPr>
            <a:spLocks noGrp="1"/>
          </p:cNvSpPr>
          <p:nvPr>
            <p:ph type="pic" sz="quarter" idx="12"/>
          </p:nvPr>
        </p:nvSpPr>
        <p:spPr>
          <a:xfrm>
            <a:off x="9694606" y="2231923"/>
            <a:ext cx="2153264" cy="2782530"/>
          </a:xfrm>
          <a:custGeom>
            <a:avLst/>
            <a:gdLst>
              <a:gd name="connsiteX0" fmla="*/ 358885 w 2153264"/>
              <a:gd name="connsiteY0" fmla="*/ 0 h 2782530"/>
              <a:gd name="connsiteX1" fmla="*/ 1794379 w 2153264"/>
              <a:gd name="connsiteY1" fmla="*/ 0 h 2782530"/>
              <a:gd name="connsiteX2" fmla="*/ 2153264 w 2153264"/>
              <a:gd name="connsiteY2" fmla="*/ 358885 h 2782530"/>
              <a:gd name="connsiteX3" fmla="*/ 2153264 w 2153264"/>
              <a:gd name="connsiteY3" fmla="*/ 2423645 h 2782530"/>
              <a:gd name="connsiteX4" fmla="*/ 1794379 w 2153264"/>
              <a:gd name="connsiteY4" fmla="*/ 2782530 h 2782530"/>
              <a:gd name="connsiteX5" fmla="*/ 371995 w 2153264"/>
              <a:gd name="connsiteY5" fmla="*/ 2782530 h 2782530"/>
              <a:gd name="connsiteX6" fmla="*/ 0 w 2153264"/>
              <a:gd name="connsiteY6" fmla="*/ 2410535 h 2782530"/>
              <a:gd name="connsiteX7" fmla="*/ 0 w 2153264"/>
              <a:gd name="connsiteY7" fmla="*/ 358885 h 2782530"/>
              <a:gd name="connsiteX8" fmla="*/ 358885 w 2153264"/>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3264" h="2782530">
                <a:moveTo>
                  <a:pt x="358885" y="0"/>
                </a:moveTo>
                <a:lnTo>
                  <a:pt x="1794379" y="0"/>
                </a:lnTo>
                <a:cubicBezTo>
                  <a:pt x="1992586" y="0"/>
                  <a:pt x="2153264" y="160678"/>
                  <a:pt x="2153264" y="358885"/>
                </a:cubicBezTo>
                <a:lnTo>
                  <a:pt x="2153264" y="2423645"/>
                </a:lnTo>
                <a:cubicBezTo>
                  <a:pt x="2153264" y="2621852"/>
                  <a:pt x="1992586" y="2782530"/>
                  <a:pt x="1794379" y="2782530"/>
                </a:cubicBezTo>
                <a:lnTo>
                  <a:pt x="371995" y="2782530"/>
                </a:lnTo>
                <a:cubicBezTo>
                  <a:pt x="166548" y="2782530"/>
                  <a:pt x="0" y="2615982"/>
                  <a:pt x="0" y="2410535"/>
                </a:cubicBezTo>
                <a:lnTo>
                  <a:pt x="0" y="358885"/>
                </a:lnTo>
                <a:cubicBezTo>
                  <a:pt x="0" y="160678"/>
                  <a:pt x="160678" y="0"/>
                  <a:pt x="358885"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txBody>
          <a:bodyPr wrap="square">
            <a:noAutofit/>
          </a:bodyPr>
          <a:lstStyle/>
          <a:p>
            <a:endParaRPr lang="en-US"/>
          </a:p>
        </p:txBody>
      </p:sp>
      <p:sp>
        <p:nvSpPr>
          <p:cNvPr id="18" name="Picture Placeholder 17">
            <a:extLst>
              <a:ext uri="{FF2B5EF4-FFF2-40B4-BE49-F238E27FC236}">
                <a16:creationId xmlns:a16="http://schemas.microsoft.com/office/drawing/2014/main" id="{71195253-FB19-D641-F752-402C82AEED3E}"/>
              </a:ext>
            </a:extLst>
          </p:cNvPr>
          <p:cNvSpPr>
            <a:spLocks noGrp="1"/>
          </p:cNvSpPr>
          <p:nvPr>
            <p:ph type="pic" sz="quarter" idx="11"/>
          </p:nvPr>
        </p:nvSpPr>
        <p:spPr>
          <a:xfrm>
            <a:off x="7502013" y="2231923"/>
            <a:ext cx="2153264" cy="2782530"/>
          </a:xfrm>
          <a:custGeom>
            <a:avLst/>
            <a:gdLst>
              <a:gd name="connsiteX0" fmla="*/ 358885 w 2153264"/>
              <a:gd name="connsiteY0" fmla="*/ 0 h 2782530"/>
              <a:gd name="connsiteX1" fmla="*/ 1794379 w 2153264"/>
              <a:gd name="connsiteY1" fmla="*/ 0 h 2782530"/>
              <a:gd name="connsiteX2" fmla="*/ 2153264 w 2153264"/>
              <a:gd name="connsiteY2" fmla="*/ 358885 h 2782530"/>
              <a:gd name="connsiteX3" fmla="*/ 2153264 w 2153264"/>
              <a:gd name="connsiteY3" fmla="*/ 2423645 h 2782530"/>
              <a:gd name="connsiteX4" fmla="*/ 1794379 w 2153264"/>
              <a:gd name="connsiteY4" fmla="*/ 2782530 h 2782530"/>
              <a:gd name="connsiteX5" fmla="*/ 358885 w 2153264"/>
              <a:gd name="connsiteY5" fmla="*/ 2782530 h 2782530"/>
              <a:gd name="connsiteX6" fmla="*/ 0 w 2153264"/>
              <a:gd name="connsiteY6" fmla="*/ 2423645 h 2782530"/>
              <a:gd name="connsiteX7" fmla="*/ 0 w 2153264"/>
              <a:gd name="connsiteY7" fmla="*/ 358885 h 2782530"/>
              <a:gd name="connsiteX8" fmla="*/ 358885 w 2153264"/>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3264" h="2782530">
                <a:moveTo>
                  <a:pt x="358885" y="0"/>
                </a:moveTo>
                <a:lnTo>
                  <a:pt x="1794379" y="0"/>
                </a:lnTo>
                <a:cubicBezTo>
                  <a:pt x="1992586" y="0"/>
                  <a:pt x="2153264" y="160678"/>
                  <a:pt x="2153264" y="358885"/>
                </a:cubicBezTo>
                <a:lnTo>
                  <a:pt x="2153264" y="2423645"/>
                </a:lnTo>
                <a:cubicBezTo>
                  <a:pt x="2153264" y="2621852"/>
                  <a:pt x="1992586" y="2782530"/>
                  <a:pt x="1794379" y="2782530"/>
                </a:cubicBezTo>
                <a:lnTo>
                  <a:pt x="358885" y="2782530"/>
                </a:lnTo>
                <a:cubicBezTo>
                  <a:pt x="160678" y="2782530"/>
                  <a:pt x="0" y="2621852"/>
                  <a:pt x="0" y="2423645"/>
                </a:cubicBezTo>
                <a:lnTo>
                  <a:pt x="0" y="358885"/>
                </a:lnTo>
                <a:cubicBezTo>
                  <a:pt x="0" y="160678"/>
                  <a:pt x="160678" y="0"/>
                  <a:pt x="358885"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txBody>
          <a:bodyPr wrap="square">
            <a:noAutofit/>
          </a:bodyPr>
          <a:lstStyle/>
          <a:p>
            <a:endParaRPr lang="en-US"/>
          </a:p>
        </p:txBody>
      </p:sp>
      <p:sp>
        <p:nvSpPr>
          <p:cNvPr id="16" name="Picture Placeholder 15">
            <a:extLst>
              <a:ext uri="{FF2B5EF4-FFF2-40B4-BE49-F238E27FC236}">
                <a16:creationId xmlns:a16="http://schemas.microsoft.com/office/drawing/2014/main" id="{7D3ED92E-794F-7BAF-18CE-7F3E3785C855}"/>
              </a:ext>
            </a:extLst>
          </p:cNvPr>
          <p:cNvSpPr>
            <a:spLocks noGrp="1"/>
          </p:cNvSpPr>
          <p:nvPr>
            <p:ph type="pic" sz="quarter" idx="10"/>
          </p:nvPr>
        </p:nvSpPr>
        <p:spPr>
          <a:xfrm>
            <a:off x="5181600" y="1386351"/>
            <a:ext cx="2231923" cy="3628103"/>
          </a:xfrm>
          <a:custGeom>
            <a:avLst/>
            <a:gdLst>
              <a:gd name="connsiteX0" fmla="*/ 371995 w 2231923"/>
              <a:gd name="connsiteY0" fmla="*/ 0 h 3628103"/>
              <a:gd name="connsiteX1" fmla="*/ 1859928 w 2231923"/>
              <a:gd name="connsiteY1" fmla="*/ 0 h 3628103"/>
              <a:gd name="connsiteX2" fmla="*/ 2231923 w 2231923"/>
              <a:gd name="connsiteY2" fmla="*/ 371995 h 3628103"/>
              <a:gd name="connsiteX3" fmla="*/ 2231923 w 2231923"/>
              <a:gd name="connsiteY3" fmla="*/ 3256108 h 3628103"/>
              <a:gd name="connsiteX4" fmla="*/ 1859928 w 2231923"/>
              <a:gd name="connsiteY4" fmla="*/ 3628103 h 3628103"/>
              <a:gd name="connsiteX5" fmla="*/ 371995 w 2231923"/>
              <a:gd name="connsiteY5" fmla="*/ 3628103 h 3628103"/>
              <a:gd name="connsiteX6" fmla="*/ 0 w 2231923"/>
              <a:gd name="connsiteY6" fmla="*/ 3256108 h 3628103"/>
              <a:gd name="connsiteX7" fmla="*/ 0 w 2231923"/>
              <a:gd name="connsiteY7" fmla="*/ 371995 h 3628103"/>
              <a:gd name="connsiteX8" fmla="*/ 371995 w 2231923"/>
              <a:gd name="connsiteY8" fmla="*/ 0 h 3628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1923" h="3628103">
                <a:moveTo>
                  <a:pt x="371995" y="0"/>
                </a:moveTo>
                <a:lnTo>
                  <a:pt x="1859928" y="0"/>
                </a:lnTo>
                <a:cubicBezTo>
                  <a:pt x="2065375" y="0"/>
                  <a:pt x="2231923" y="166548"/>
                  <a:pt x="2231923" y="371995"/>
                </a:cubicBezTo>
                <a:lnTo>
                  <a:pt x="2231923" y="3256108"/>
                </a:lnTo>
                <a:cubicBezTo>
                  <a:pt x="2231923" y="3461555"/>
                  <a:pt x="2065375" y="3628103"/>
                  <a:pt x="1859928" y="3628103"/>
                </a:cubicBezTo>
                <a:lnTo>
                  <a:pt x="371995" y="3628103"/>
                </a:lnTo>
                <a:cubicBezTo>
                  <a:pt x="166548" y="3628103"/>
                  <a:pt x="0" y="3461555"/>
                  <a:pt x="0" y="3256108"/>
                </a:cubicBezTo>
                <a:lnTo>
                  <a:pt x="0" y="371995"/>
                </a:lnTo>
                <a:cubicBezTo>
                  <a:pt x="0" y="166548"/>
                  <a:pt x="166548" y="0"/>
                  <a:pt x="371995" y="0"/>
                </a:cubicBezTo>
                <a:close/>
              </a:path>
            </a:pathLst>
          </a:custGeom>
          <a:pattFill prst="pct5">
            <a:fgClr>
              <a:schemeClr val="accent1"/>
            </a:fgClr>
            <a:bgClr>
              <a:schemeClr val="bg1"/>
            </a:bgClr>
          </a:pattFill>
          <a:effectLst>
            <a:outerShdw blurRad="266700" dist="139700" dir="8100000" algn="tr" rotWithShape="0">
              <a:prstClr val="black">
                <a:alpha val="45000"/>
              </a:prstClr>
            </a:outerShdw>
          </a:effectLst>
        </p:spPr>
        <p:txBody>
          <a:bodyPr wrap="square">
            <a:noAutofit/>
          </a:bodyPr>
          <a:lstStyle/>
          <a:p>
            <a:endParaRPr lang="en-US"/>
          </a:p>
        </p:txBody>
      </p:sp>
    </p:spTree>
    <p:extLst>
      <p:ext uri="{BB962C8B-B14F-4D97-AF65-F5344CB8AC3E}">
        <p14:creationId xmlns:p14="http://schemas.microsoft.com/office/powerpoint/2010/main" val="1390282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B6F793-18FB-D38C-5DF2-21AAF0610BF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0C64342-2B52-59C9-5F89-1EA0B1EC19C3}"/>
              </a:ext>
            </a:extLst>
          </p:cNvPr>
          <p:cNvSpPr>
            <a:spLocks noGrp="1"/>
          </p:cNvSpPr>
          <p:nvPr>
            <p:ph type="dt" sz="half" idx="10"/>
          </p:nvPr>
        </p:nvSpPr>
        <p:spPr/>
        <p:txBody>
          <a:bodyPr/>
          <a:lstStyle/>
          <a:p>
            <a:fld id="{2794B4E8-4544-4E04-A910-E21B00144433}" type="datetimeFigureOut">
              <a:rPr lang="en-US" smtClean="0"/>
              <a:t>3/18/2024</a:t>
            </a:fld>
            <a:endParaRPr lang="en-US"/>
          </a:p>
        </p:txBody>
      </p:sp>
      <p:sp>
        <p:nvSpPr>
          <p:cNvPr id="4" name="Footer Placeholder 3">
            <a:extLst>
              <a:ext uri="{FF2B5EF4-FFF2-40B4-BE49-F238E27FC236}">
                <a16:creationId xmlns:a16="http://schemas.microsoft.com/office/drawing/2014/main" id="{623D6C93-6F83-BCE9-1AD5-F2229268ADC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E548782-309F-7DE0-8CEC-E0A0CFC5446A}"/>
              </a:ext>
            </a:extLst>
          </p:cNvPr>
          <p:cNvSpPr>
            <a:spLocks noGrp="1"/>
          </p:cNvSpPr>
          <p:nvPr>
            <p:ph type="sldNum" sz="quarter" idx="12"/>
          </p:nvPr>
        </p:nvSpPr>
        <p:spPr/>
        <p:txBody>
          <a:bodyPr/>
          <a:lstStyle/>
          <a:p>
            <a:fld id="{F1A32B57-85A5-40E1-835D-9A5882048F59}" type="slidenum">
              <a:rPr lang="en-US" smtClean="0"/>
              <a:t>‹#›</a:t>
            </a:fld>
            <a:endParaRPr lang="en-US"/>
          </a:p>
        </p:txBody>
      </p:sp>
    </p:spTree>
    <p:extLst>
      <p:ext uri="{BB962C8B-B14F-4D97-AF65-F5344CB8AC3E}">
        <p14:creationId xmlns:p14="http://schemas.microsoft.com/office/powerpoint/2010/main" val="30607044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B332F5A-6F40-7861-DBB2-3A0B0FE49E5D}"/>
              </a:ext>
            </a:extLst>
          </p:cNvPr>
          <p:cNvSpPr>
            <a:spLocks noGrp="1"/>
          </p:cNvSpPr>
          <p:nvPr>
            <p:ph type="dt" sz="half" idx="10"/>
          </p:nvPr>
        </p:nvSpPr>
        <p:spPr/>
        <p:txBody>
          <a:bodyPr/>
          <a:lstStyle/>
          <a:p>
            <a:fld id="{2794B4E8-4544-4E04-A910-E21B00144433}" type="datetimeFigureOut">
              <a:rPr lang="en-US" smtClean="0"/>
              <a:t>3/18/2024</a:t>
            </a:fld>
            <a:endParaRPr lang="en-US"/>
          </a:p>
        </p:txBody>
      </p:sp>
      <p:sp>
        <p:nvSpPr>
          <p:cNvPr id="3" name="Footer Placeholder 2">
            <a:extLst>
              <a:ext uri="{FF2B5EF4-FFF2-40B4-BE49-F238E27FC236}">
                <a16:creationId xmlns:a16="http://schemas.microsoft.com/office/drawing/2014/main" id="{12479484-C67E-CE3B-FA4B-BF35027A4B6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8AE68F4-CA25-CF85-380E-E70087617CC2}"/>
              </a:ext>
            </a:extLst>
          </p:cNvPr>
          <p:cNvSpPr>
            <a:spLocks noGrp="1"/>
          </p:cNvSpPr>
          <p:nvPr>
            <p:ph type="sldNum" sz="quarter" idx="12"/>
          </p:nvPr>
        </p:nvSpPr>
        <p:spPr/>
        <p:txBody>
          <a:bodyPr/>
          <a:lstStyle/>
          <a:p>
            <a:fld id="{F1A32B57-85A5-40E1-835D-9A5882048F59}" type="slidenum">
              <a:rPr lang="en-US" smtClean="0"/>
              <a:t>‹#›</a:t>
            </a:fld>
            <a:endParaRPr lang="en-US"/>
          </a:p>
        </p:txBody>
      </p:sp>
    </p:spTree>
    <p:extLst>
      <p:ext uri="{BB962C8B-B14F-4D97-AF65-F5344CB8AC3E}">
        <p14:creationId xmlns:p14="http://schemas.microsoft.com/office/powerpoint/2010/main" val="23977359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83194A-7B96-5DF3-616B-A822F88E313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25A4D3D-64B4-8110-4E7A-265962ECDEF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807F2FA-C6F3-FA5C-4F93-106D110E494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13714D9-3B0A-D30F-F47A-B0625BAF6B72}"/>
              </a:ext>
            </a:extLst>
          </p:cNvPr>
          <p:cNvSpPr>
            <a:spLocks noGrp="1"/>
          </p:cNvSpPr>
          <p:nvPr>
            <p:ph type="dt" sz="half" idx="10"/>
          </p:nvPr>
        </p:nvSpPr>
        <p:spPr/>
        <p:txBody>
          <a:bodyPr/>
          <a:lstStyle/>
          <a:p>
            <a:fld id="{2794B4E8-4544-4E04-A910-E21B00144433}" type="datetimeFigureOut">
              <a:rPr lang="en-US" smtClean="0"/>
              <a:t>3/18/2024</a:t>
            </a:fld>
            <a:endParaRPr lang="en-US"/>
          </a:p>
        </p:txBody>
      </p:sp>
      <p:sp>
        <p:nvSpPr>
          <p:cNvPr id="6" name="Footer Placeholder 5">
            <a:extLst>
              <a:ext uri="{FF2B5EF4-FFF2-40B4-BE49-F238E27FC236}">
                <a16:creationId xmlns:a16="http://schemas.microsoft.com/office/drawing/2014/main" id="{13627182-96BE-B84A-23C4-3E173B0137D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362976D-2591-EEC0-B985-3E9A184C60ED}"/>
              </a:ext>
            </a:extLst>
          </p:cNvPr>
          <p:cNvSpPr>
            <a:spLocks noGrp="1"/>
          </p:cNvSpPr>
          <p:nvPr>
            <p:ph type="sldNum" sz="quarter" idx="12"/>
          </p:nvPr>
        </p:nvSpPr>
        <p:spPr/>
        <p:txBody>
          <a:bodyPr/>
          <a:lstStyle/>
          <a:p>
            <a:fld id="{F1A32B57-85A5-40E1-835D-9A5882048F59}" type="slidenum">
              <a:rPr lang="en-US" smtClean="0"/>
              <a:t>‹#›</a:t>
            </a:fld>
            <a:endParaRPr lang="en-US"/>
          </a:p>
        </p:txBody>
      </p:sp>
    </p:spTree>
    <p:extLst>
      <p:ext uri="{BB962C8B-B14F-4D97-AF65-F5344CB8AC3E}">
        <p14:creationId xmlns:p14="http://schemas.microsoft.com/office/powerpoint/2010/main" val="17687724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8EBB48-498B-E92B-66BC-8D49ACCDE3D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2148702-06BC-7010-5C55-EC74F1A2A44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9649E38-1950-443C-AF13-AD7B871BBFE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2E803D4-226B-9E3A-126C-DBF3E358138C}"/>
              </a:ext>
            </a:extLst>
          </p:cNvPr>
          <p:cNvSpPr>
            <a:spLocks noGrp="1"/>
          </p:cNvSpPr>
          <p:nvPr>
            <p:ph type="dt" sz="half" idx="10"/>
          </p:nvPr>
        </p:nvSpPr>
        <p:spPr/>
        <p:txBody>
          <a:bodyPr/>
          <a:lstStyle/>
          <a:p>
            <a:fld id="{2794B4E8-4544-4E04-A910-E21B00144433}" type="datetimeFigureOut">
              <a:rPr lang="en-US" smtClean="0"/>
              <a:t>3/18/2024</a:t>
            </a:fld>
            <a:endParaRPr lang="en-US"/>
          </a:p>
        </p:txBody>
      </p:sp>
      <p:sp>
        <p:nvSpPr>
          <p:cNvPr id="6" name="Footer Placeholder 5">
            <a:extLst>
              <a:ext uri="{FF2B5EF4-FFF2-40B4-BE49-F238E27FC236}">
                <a16:creationId xmlns:a16="http://schemas.microsoft.com/office/drawing/2014/main" id="{61C815C7-5B5A-159D-69AC-16FA8FB32B6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7C6ED0B-B70D-6681-21A3-3A6E778A6B74}"/>
              </a:ext>
            </a:extLst>
          </p:cNvPr>
          <p:cNvSpPr>
            <a:spLocks noGrp="1"/>
          </p:cNvSpPr>
          <p:nvPr>
            <p:ph type="sldNum" sz="quarter" idx="12"/>
          </p:nvPr>
        </p:nvSpPr>
        <p:spPr/>
        <p:txBody>
          <a:bodyPr/>
          <a:lstStyle/>
          <a:p>
            <a:fld id="{F1A32B57-85A5-40E1-835D-9A5882048F59}" type="slidenum">
              <a:rPr lang="en-US" smtClean="0"/>
              <a:t>‹#›</a:t>
            </a:fld>
            <a:endParaRPr lang="en-US"/>
          </a:p>
        </p:txBody>
      </p:sp>
    </p:spTree>
    <p:extLst>
      <p:ext uri="{BB962C8B-B14F-4D97-AF65-F5344CB8AC3E}">
        <p14:creationId xmlns:p14="http://schemas.microsoft.com/office/powerpoint/2010/main" val="40995852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9731176-3696-527C-1B3D-FF8DD36DB9B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CBD8AB3-CC90-41B0-C98E-F1899C5734E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60ACF6B-65CF-EE7B-A6E8-98704A0B924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794B4E8-4544-4E04-A910-E21B00144433}" type="datetimeFigureOut">
              <a:rPr lang="en-US" smtClean="0"/>
              <a:t>3/18/2024</a:t>
            </a:fld>
            <a:endParaRPr lang="en-US"/>
          </a:p>
        </p:txBody>
      </p:sp>
      <p:sp>
        <p:nvSpPr>
          <p:cNvPr id="5" name="Footer Placeholder 4">
            <a:extLst>
              <a:ext uri="{FF2B5EF4-FFF2-40B4-BE49-F238E27FC236}">
                <a16:creationId xmlns:a16="http://schemas.microsoft.com/office/drawing/2014/main" id="{499B1CDA-F539-1959-14AD-98F281085C9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AF037CD-B129-9E6D-D18D-1D882546D82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1A32B57-85A5-40E1-835D-9A5882048F59}" type="slidenum">
              <a:rPr lang="en-US" smtClean="0"/>
              <a:t>‹#›</a:t>
            </a:fld>
            <a:endParaRPr lang="en-US"/>
          </a:p>
        </p:txBody>
      </p:sp>
    </p:spTree>
    <p:extLst>
      <p:ext uri="{BB962C8B-B14F-4D97-AF65-F5344CB8AC3E}">
        <p14:creationId xmlns:p14="http://schemas.microsoft.com/office/powerpoint/2010/main" val="363517245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8" Type="http://schemas.openxmlformats.org/officeDocument/2006/relationships/slide" Target="slide7.xml"/><Relationship Id="rId13" Type="http://schemas.openxmlformats.org/officeDocument/2006/relationships/slide" Target="slide12.xml"/><Relationship Id="rId18" Type="http://schemas.openxmlformats.org/officeDocument/2006/relationships/slide" Target="slide17.xml"/><Relationship Id="rId3" Type="http://schemas.openxmlformats.org/officeDocument/2006/relationships/image" Target="../media/image18.png"/><Relationship Id="rId7" Type="http://schemas.openxmlformats.org/officeDocument/2006/relationships/slide" Target="slide6.xml"/><Relationship Id="rId12" Type="http://schemas.openxmlformats.org/officeDocument/2006/relationships/slide" Target="slide11.xml"/><Relationship Id="rId17" Type="http://schemas.openxmlformats.org/officeDocument/2006/relationships/slide" Target="slide16.xml"/><Relationship Id="rId2" Type="http://schemas.openxmlformats.org/officeDocument/2006/relationships/image" Target="../media/image17.jpg"/><Relationship Id="rId16" Type="http://schemas.openxmlformats.org/officeDocument/2006/relationships/slide" Target="slide15.xml"/><Relationship Id="rId1" Type="http://schemas.openxmlformats.org/officeDocument/2006/relationships/slideLayout" Target="../slideLayouts/slideLayout5.xml"/><Relationship Id="rId6" Type="http://schemas.openxmlformats.org/officeDocument/2006/relationships/slide" Target="slide5.xml"/><Relationship Id="rId11" Type="http://schemas.openxmlformats.org/officeDocument/2006/relationships/slide" Target="slide10.xml"/><Relationship Id="rId5" Type="http://schemas.openxmlformats.org/officeDocument/2006/relationships/image" Target="../media/image14.png"/><Relationship Id="rId15" Type="http://schemas.openxmlformats.org/officeDocument/2006/relationships/slide" Target="slide14.xml"/><Relationship Id="rId10" Type="http://schemas.openxmlformats.org/officeDocument/2006/relationships/slide" Target="slide9.xml"/><Relationship Id="rId4" Type="http://schemas.openxmlformats.org/officeDocument/2006/relationships/image" Target="../media/image16.png"/><Relationship Id="rId9" Type="http://schemas.openxmlformats.org/officeDocument/2006/relationships/slide" Target="slide8.xml"/><Relationship Id="rId14" Type="http://schemas.openxmlformats.org/officeDocument/2006/relationships/slide" Target="slide13.xml"/></Relationships>
</file>

<file path=ppt/slides/_rels/slide11.xml.rels><?xml version="1.0" encoding="UTF-8" standalone="yes"?>
<Relationships xmlns="http://schemas.openxmlformats.org/package/2006/relationships"><Relationship Id="rId8" Type="http://schemas.openxmlformats.org/officeDocument/2006/relationships/slide" Target="slide7.xml"/><Relationship Id="rId13" Type="http://schemas.openxmlformats.org/officeDocument/2006/relationships/slide" Target="slide12.xml"/><Relationship Id="rId18" Type="http://schemas.openxmlformats.org/officeDocument/2006/relationships/slide" Target="slide17.xml"/><Relationship Id="rId3" Type="http://schemas.openxmlformats.org/officeDocument/2006/relationships/image" Target="../media/image20.png"/><Relationship Id="rId7" Type="http://schemas.openxmlformats.org/officeDocument/2006/relationships/slide" Target="slide6.xml"/><Relationship Id="rId12" Type="http://schemas.openxmlformats.org/officeDocument/2006/relationships/slide" Target="slide11.xml"/><Relationship Id="rId17" Type="http://schemas.openxmlformats.org/officeDocument/2006/relationships/slide" Target="slide16.xml"/><Relationship Id="rId2" Type="http://schemas.openxmlformats.org/officeDocument/2006/relationships/image" Target="../media/image19.jpg"/><Relationship Id="rId16" Type="http://schemas.openxmlformats.org/officeDocument/2006/relationships/slide" Target="slide15.xml"/><Relationship Id="rId1" Type="http://schemas.openxmlformats.org/officeDocument/2006/relationships/slideLayout" Target="../slideLayouts/slideLayout5.xml"/><Relationship Id="rId6" Type="http://schemas.openxmlformats.org/officeDocument/2006/relationships/slide" Target="slide5.xml"/><Relationship Id="rId11" Type="http://schemas.openxmlformats.org/officeDocument/2006/relationships/slide" Target="slide10.xml"/><Relationship Id="rId5" Type="http://schemas.openxmlformats.org/officeDocument/2006/relationships/image" Target="../media/image16.png"/><Relationship Id="rId15" Type="http://schemas.openxmlformats.org/officeDocument/2006/relationships/slide" Target="slide14.xml"/><Relationship Id="rId10" Type="http://schemas.openxmlformats.org/officeDocument/2006/relationships/slide" Target="slide9.xml"/><Relationship Id="rId4" Type="http://schemas.openxmlformats.org/officeDocument/2006/relationships/image" Target="../media/image18.png"/><Relationship Id="rId9" Type="http://schemas.openxmlformats.org/officeDocument/2006/relationships/slide" Target="slide8.xml"/><Relationship Id="rId14" Type="http://schemas.openxmlformats.org/officeDocument/2006/relationships/slide" Target="slide13.xml"/></Relationships>
</file>

<file path=ppt/slides/_rels/slide12.xml.rels><?xml version="1.0" encoding="UTF-8" standalone="yes"?>
<Relationships xmlns="http://schemas.openxmlformats.org/package/2006/relationships"><Relationship Id="rId8" Type="http://schemas.openxmlformats.org/officeDocument/2006/relationships/slide" Target="slide7.xml"/><Relationship Id="rId13" Type="http://schemas.openxmlformats.org/officeDocument/2006/relationships/slide" Target="slide12.xml"/><Relationship Id="rId18" Type="http://schemas.openxmlformats.org/officeDocument/2006/relationships/slide" Target="slide17.xml"/><Relationship Id="rId3" Type="http://schemas.openxmlformats.org/officeDocument/2006/relationships/image" Target="../media/image22.png"/><Relationship Id="rId7" Type="http://schemas.openxmlformats.org/officeDocument/2006/relationships/slide" Target="slide6.xml"/><Relationship Id="rId12" Type="http://schemas.openxmlformats.org/officeDocument/2006/relationships/slide" Target="slide11.xml"/><Relationship Id="rId17" Type="http://schemas.openxmlformats.org/officeDocument/2006/relationships/slide" Target="slide16.xml"/><Relationship Id="rId2" Type="http://schemas.openxmlformats.org/officeDocument/2006/relationships/image" Target="../media/image21.png"/><Relationship Id="rId16" Type="http://schemas.openxmlformats.org/officeDocument/2006/relationships/slide" Target="slide15.xml"/><Relationship Id="rId1" Type="http://schemas.openxmlformats.org/officeDocument/2006/relationships/slideLayout" Target="../slideLayouts/slideLayout5.xml"/><Relationship Id="rId6" Type="http://schemas.openxmlformats.org/officeDocument/2006/relationships/slide" Target="slide5.xml"/><Relationship Id="rId11" Type="http://schemas.openxmlformats.org/officeDocument/2006/relationships/slide" Target="slide10.xml"/><Relationship Id="rId5" Type="http://schemas.openxmlformats.org/officeDocument/2006/relationships/image" Target="../media/image18.png"/><Relationship Id="rId15" Type="http://schemas.openxmlformats.org/officeDocument/2006/relationships/slide" Target="slide14.xml"/><Relationship Id="rId10" Type="http://schemas.openxmlformats.org/officeDocument/2006/relationships/slide" Target="slide9.xml"/><Relationship Id="rId4" Type="http://schemas.openxmlformats.org/officeDocument/2006/relationships/image" Target="../media/image20.png"/><Relationship Id="rId9" Type="http://schemas.openxmlformats.org/officeDocument/2006/relationships/slide" Target="slide8.xml"/><Relationship Id="rId14" Type="http://schemas.openxmlformats.org/officeDocument/2006/relationships/slide" Target="slide13.xml"/></Relationships>
</file>

<file path=ppt/slides/_rels/slide13.xml.rels><?xml version="1.0" encoding="UTF-8" standalone="yes"?>
<Relationships xmlns="http://schemas.openxmlformats.org/package/2006/relationships"><Relationship Id="rId8" Type="http://schemas.openxmlformats.org/officeDocument/2006/relationships/slide" Target="slide7.xml"/><Relationship Id="rId13" Type="http://schemas.openxmlformats.org/officeDocument/2006/relationships/slide" Target="slide12.xml"/><Relationship Id="rId18" Type="http://schemas.openxmlformats.org/officeDocument/2006/relationships/slide" Target="slide17.xml"/><Relationship Id="rId3" Type="http://schemas.openxmlformats.org/officeDocument/2006/relationships/image" Target="../media/image24.png"/><Relationship Id="rId7" Type="http://schemas.openxmlformats.org/officeDocument/2006/relationships/slide" Target="slide6.xml"/><Relationship Id="rId12" Type="http://schemas.openxmlformats.org/officeDocument/2006/relationships/slide" Target="slide11.xml"/><Relationship Id="rId17" Type="http://schemas.openxmlformats.org/officeDocument/2006/relationships/slide" Target="slide16.xml"/><Relationship Id="rId2" Type="http://schemas.openxmlformats.org/officeDocument/2006/relationships/image" Target="../media/image23.jpg"/><Relationship Id="rId16" Type="http://schemas.openxmlformats.org/officeDocument/2006/relationships/slide" Target="slide15.xml"/><Relationship Id="rId1" Type="http://schemas.openxmlformats.org/officeDocument/2006/relationships/slideLayout" Target="../slideLayouts/slideLayout5.xml"/><Relationship Id="rId6" Type="http://schemas.openxmlformats.org/officeDocument/2006/relationships/slide" Target="slide5.xml"/><Relationship Id="rId11" Type="http://schemas.openxmlformats.org/officeDocument/2006/relationships/slide" Target="slide10.xml"/><Relationship Id="rId5" Type="http://schemas.openxmlformats.org/officeDocument/2006/relationships/image" Target="../media/image20.png"/><Relationship Id="rId15" Type="http://schemas.openxmlformats.org/officeDocument/2006/relationships/slide" Target="slide14.xml"/><Relationship Id="rId10" Type="http://schemas.openxmlformats.org/officeDocument/2006/relationships/slide" Target="slide9.xml"/><Relationship Id="rId4" Type="http://schemas.openxmlformats.org/officeDocument/2006/relationships/image" Target="../media/image22.png"/><Relationship Id="rId9" Type="http://schemas.openxmlformats.org/officeDocument/2006/relationships/slide" Target="slide8.xml"/><Relationship Id="rId14" Type="http://schemas.openxmlformats.org/officeDocument/2006/relationships/slide" Target="slide13.xml"/></Relationships>
</file>

<file path=ppt/slides/_rels/slide14.xml.rels><?xml version="1.0" encoding="UTF-8" standalone="yes"?>
<Relationships xmlns="http://schemas.openxmlformats.org/package/2006/relationships"><Relationship Id="rId8" Type="http://schemas.openxmlformats.org/officeDocument/2006/relationships/slide" Target="slide7.xml"/><Relationship Id="rId13" Type="http://schemas.openxmlformats.org/officeDocument/2006/relationships/slide" Target="slide12.xml"/><Relationship Id="rId18" Type="http://schemas.openxmlformats.org/officeDocument/2006/relationships/slide" Target="slide17.xml"/><Relationship Id="rId3" Type="http://schemas.openxmlformats.org/officeDocument/2006/relationships/image" Target="../media/image26.png"/><Relationship Id="rId7" Type="http://schemas.openxmlformats.org/officeDocument/2006/relationships/slide" Target="slide6.xml"/><Relationship Id="rId12" Type="http://schemas.openxmlformats.org/officeDocument/2006/relationships/slide" Target="slide11.xml"/><Relationship Id="rId17" Type="http://schemas.openxmlformats.org/officeDocument/2006/relationships/slide" Target="slide16.xml"/><Relationship Id="rId2" Type="http://schemas.openxmlformats.org/officeDocument/2006/relationships/image" Target="../media/image25.jpg"/><Relationship Id="rId16" Type="http://schemas.openxmlformats.org/officeDocument/2006/relationships/slide" Target="slide15.xml"/><Relationship Id="rId1" Type="http://schemas.openxmlformats.org/officeDocument/2006/relationships/slideLayout" Target="../slideLayouts/slideLayout5.xml"/><Relationship Id="rId6" Type="http://schemas.openxmlformats.org/officeDocument/2006/relationships/slide" Target="slide5.xml"/><Relationship Id="rId11" Type="http://schemas.openxmlformats.org/officeDocument/2006/relationships/slide" Target="slide10.xml"/><Relationship Id="rId5" Type="http://schemas.openxmlformats.org/officeDocument/2006/relationships/image" Target="../media/image22.png"/><Relationship Id="rId15" Type="http://schemas.openxmlformats.org/officeDocument/2006/relationships/slide" Target="slide14.xml"/><Relationship Id="rId10" Type="http://schemas.openxmlformats.org/officeDocument/2006/relationships/slide" Target="slide9.xml"/><Relationship Id="rId4" Type="http://schemas.openxmlformats.org/officeDocument/2006/relationships/image" Target="../media/image24.png"/><Relationship Id="rId9" Type="http://schemas.openxmlformats.org/officeDocument/2006/relationships/slide" Target="slide8.xml"/><Relationship Id="rId14" Type="http://schemas.openxmlformats.org/officeDocument/2006/relationships/slide" Target="slide13.xml"/></Relationships>
</file>

<file path=ppt/slides/_rels/slide15.xml.rels><?xml version="1.0" encoding="UTF-8" standalone="yes"?>
<Relationships xmlns="http://schemas.openxmlformats.org/package/2006/relationships"><Relationship Id="rId8" Type="http://schemas.openxmlformats.org/officeDocument/2006/relationships/slide" Target="slide7.xml"/><Relationship Id="rId13" Type="http://schemas.openxmlformats.org/officeDocument/2006/relationships/slide" Target="slide12.xml"/><Relationship Id="rId18" Type="http://schemas.openxmlformats.org/officeDocument/2006/relationships/slide" Target="slide17.xml"/><Relationship Id="rId3" Type="http://schemas.openxmlformats.org/officeDocument/2006/relationships/image" Target="../media/image28.png"/><Relationship Id="rId7" Type="http://schemas.openxmlformats.org/officeDocument/2006/relationships/slide" Target="slide6.xml"/><Relationship Id="rId12" Type="http://schemas.openxmlformats.org/officeDocument/2006/relationships/slide" Target="slide11.xml"/><Relationship Id="rId17" Type="http://schemas.openxmlformats.org/officeDocument/2006/relationships/slide" Target="slide16.xml"/><Relationship Id="rId2" Type="http://schemas.openxmlformats.org/officeDocument/2006/relationships/image" Target="../media/image27.jpg"/><Relationship Id="rId16" Type="http://schemas.openxmlformats.org/officeDocument/2006/relationships/slide" Target="slide15.xml"/><Relationship Id="rId1" Type="http://schemas.openxmlformats.org/officeDocument/2006/relationships/slideLayout" Target="../slideLayouts/slideLayout5.xml"/><Relationship Id="rId6" Type="http://schemas.openxmlformats.org/officeDocument/2006/relationships/slide" Target="slide5.xml"/><Relationship Id="rId11" Type="http://schemas.openxmlformats.org/officeDocument/2006/relationships/slide" Target="slide10.xml"/><Relationship Id="rId5" Type="http://schemas.openxmlformats.org/officeDocument/2006/relationships/image" Target="../media/image24.png"/><Relationship Id="rId15" Type="http://schemas.openxmlformats.org/officeDocument/2006/relationships/slide" Target="slide14.xml"/><Relationship Id="rId10" Type="http://schemas.openxmlformats.org/officeDocument/2006/relationships/slide" Target="slide9.xml"/><Relationship Id="rId4" Type="http://schemas.openxmlformats.org/officeDocument/2006/relationships/image" Target="../media/image26.png"/><Relationship Id="rId9" Type="http://schemas.openxmlformats.org/officeDocument/2006/relationships/slide" Target="slide8.xml"/><Relationship Id="rId14" Type="http://schemas.openxmlformats.org/officeDocument/2006/relationships/slide" Target="slide13.xml"/></Relationships>
</file>

<file path=ppt/slides/_rels/slide16.xml.rels><?xml version="1.0" encoding="UTF-8" standalone="yes"?>
<Relationships xmlns="http://schemas.openxmlformats.org/package/2006/relationships"><Relationship Id="rId8" Type="http://schemas.openxmlformats.org/officeDocument/2006/relationships/slide" Target="slide7.xml"/><Relationship Id="rId13" Type="http://schemas.openxmlformats.org/officeDocument/2006/relationships/slide" Target="slide12.xml"/><Relationship Id="rId18" Type="http://schemas.openxmlformats.org/officeDocument/2006/relationships/slide" Target="slide17.xml"/><Relationship Id="rId3" Type="http://schemas.openxmlformats.org/officeDocument/2006/relationships/image" Target="../media/image8.png"/><Relationship Id="rId7" Type="http://schemas.openxmlformats.org/officeDocument/2006/relationships/slide" Target="slide6.xml"/><Relationship Id="rId12" Type="http://schemas.openxmlformats.org/officeDocument/2006/relationships/slide" Target="slide11.xml"/><Relationship Id="rId17" Type="http://schemas.openxmlformats.org/officeDocument/2006/relationships/slide" Target="slide16.xml"/><Relationship Id="rId2" Type="http://schemas.openxmlformats.org/officeDocument/2006/relationships/image" Target="../media/image29.jpg"/><Relationship Id="rId16" Type="http://schemas.openxmlformats.org/officeDocument/2006/relationships/slide" Target="slide15.xml"/><Relationship Id="rId1" Type="http://schemas.openxmlformats.org/officeDocument/2006/relationships/slideLayout" Target="../slideLayouts/slideLayout5.xml"/><Relationship Id="rId6" Type="http://schemas.openxmlformats.org/officeDocument/2006/relationships/slide" Target="slide5.xml"/><Relationship Id="rId11" Type="http://schemas.openxmlformats.org/officeDocument/2006/relationships/slide" Target="slide10.xml"/><Relationship Id="rId5" Type="http://schemas.openxmlformats.org/officeDocument/2006/relationships/image" Target="../media/image26.png"/><Relationship Id="rId15" Type="http://schemas.openxmlformats.org/officeDocument/2006/relationships/slide" Target="slide14.xml"/><Relationship Id="rId10" Type="http://schemas.openxmlformats.org/officeDocument/2006/relationships/slide" Target="slide9.xml"/><Relationship Id="rId4" Type="http://schemas.openxmlformats.org/officeDocument/2006/relationships/image" Target="../media/image28.png"/><Relationship Id="rId9" Type="http://schemas.openxmlformats.org/officeDocument/2006/relationships/slide" Target="slide8.xml"/><Relationship Id="rId14" Type="http://schemas.openxmlformats.org/officeDocument/2006/relationships/slide" Target="slide13.xml"/></Relationships>
</file>

<file path=ppt/slides/_rels/slide17.xml.rels><?xml version="1.0" encoding="UTF-8" standalone="yes"?>
<Relationships xmlns="http://schemas.openxmlformats.org/package/2006/relationships"><Relationship Id="rId8" Type="http://schemas.openxmlformats.org/officeDocument/2006/relationships/slide" Target="slide7.xml"/><Relationship Id="rId13" Type="http://schemas.openxmlformats.org/officeDocument/2006/relationships/slide" Target="slide12.xml"/><Relationship Id="rId18" Type="http://schemas.openxmlformats.org/officeDocument/2006/relationships/slide" Target="slide17.xml"/><Relationship Id="rId3" Type="http://schemas.openxmlformats.org/officeDocument/2006/relationships/image" Target="../media/image7.png"/><Relationship Id="rId7" Type="http://schemas.openxmlformats.org/officeDocument/2006/relationships/slide" Target="slide6.xml"/><Relationship Id="rId12" Type="http://schemas.openxmlformats.org/officeDocument/2006/relationships/slide" Target="slide11.xml"/><Relationship Id="rId17" Type="http://schemas.openxmlformats.org/officeDocument/2006/relationships/slide" Target="slide16.xml"/><Relationship Id="rId2" Type="http://schemas.openxmlformats.org/officeDocument/2006/relationships/image" Target="../media/image30.jpg"/><Relationship Id="rId16" Type="http://schemas.openxmlformats.org/officeDocument/2006/relationships/slide" Target="slide15.xml"/><Relationship Id="rId1" Type="http://schemas.openxmlformats.org/officeDocument/2006/relationships/slideLayout" Target="../slideLayouts/slideLayout5.xml"/><Relationship Id="rId6" Type="http://schemas.openxmlformats.org/officeDocument/2006/relationships/slide" Target="slide5.xml"/><Relationship Id="rId11" Type="http://schemas.openxmlformats.org/officeDocument/2006/relationships/slide" Target="slide10.xml"/><Relationship Id="rId5" Type="http://schemas.openxmlformats.org/officeDocument/2006/relationships/image" Target="../media/image28.png"/><Relationship Id="rId15" Type="http://schemas.openxmlformats.org/officeDocument/2006/relationships/slide" Target="slide14.xml"/><Relationship Id="rId10" Type="http://schemas.openxmlformats.org/officeDocument/2006/relationships/slide" Target="slide9.xml"/><Relationship Id="rId4" Type="http://schemas.openxmlformats.org/officeDocument/2006/relationships/image" Target="../media/image8.png"/><Relationship Id="rId9" Type="http://schemas.openxmlformats.org/officeDocument/2006/relationships/slide" Target="slide8.xml"/><Relationship Id="rId14" Type="http://schemas.openxmlformats.org/officeDocument/2006/relationships/slide" Target="slide13.xml"/></Relationships>
</file>

<file path=ppt/slides/_rels/slide1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8" Type="http://schemas.openxmlformats.org/officeDocument/2006/relationships/slide" Target="slide22.xml"/><Relationship Id="rId13" Type="http://schemas.openxmlformats.org/officeDocument/2006/relationships/slide" Target="slide30.xml"/><Relationship Id="rId18" Type="http://schemas.openxmlformats.org/officeDocument/2006/relationships/slide" Target="slide33.xml"/><Relationship Id="rId3" Type="http://schemas.openxmlformats.org/officeDocument/2006/relationships/image" Target="../media/image31.png"/><Relationship Id="rId21" Type="http://schemas.openxmlformats.org/officeDocument/2006/relationships/slide" Target="slide27.xml"/><Relationship Id="rId7" Type="http://schemas.openxmlformats.org/officeDocument/2006/relationships/slide" Target="slide21.xml"/><Relationship Id="rId12" Type="http://schemas.openxmlformats.org/officeDocument/2006/relationships/slide" Target="slide29.xml"/><Relationship Id="rId17" Type="http://schemas.openxmlformats.org/officeDocument/2006/relationships/slide" Target="slide19.xml"/><Relationship Id="rId2" Type="http://schemas.openxmlformats.org/officeDocument/2006/relationships/image" Target="../media/image27.jpg"/><Relationship Id="rId16" Type="http://schemas.openxmlformats.org/officeDocument/2006/relationships/slide" Target="slide34.xml"/><Relationship Id="rId20" Type="http://schemas.openxmlformats.org/officeDocument/2006/relationships/slide" Target="slide23.xml"/><Relationship Id="rId1" Type="http://schemas.openxmlformats.org/officeDocument/2006/relationships/slideLayout" Target="../slideLayouts/slideLayout5.xml"/><Relationship Id="rId6" Type="http://schemas.openxmlformats.org/officeDocument/2006/relationships/slide" Target="slide20.xml"/><Relationship Id="rId11" Type="http://schemas.openxmlformats.org/officeDocument/2006/relationships/slide" Target="slide26.xml"/><Relationship Id="rId5" Type="http://schemas.openxmlformats.org/officeDocument/2006/relationships/image" Target="../media/image33.png"/><Relationship Id="rId15" Type="http://schemas.openxmlformats.org/officeDocument/2006/relationships/slide" Target="slide32.xml"/><Relationship Id="rId10" Type="http://schemas.openxmlformats.org/officeDocument/2006/relationships/slide" Target="slide25.xml"/><Relationship Id="rId19" Type="http://schemas.openxmlformats.org/officeDocument/2006/relationships/slide" Target="slide28.xml"/><Relationship Id="rId4" Type="http://schemas.openxmlformats.org/officeDocument/2006/relationships/image" Target="../media/image32.png"/><Relationship Id="rId9" Type="http://schemas.openxmlformats.org/officeDocument/2006/relationships/slide" Target="slide24.xml"/><Relationship Id="rId14" Type="http://schemas.openxmlformats.org/officeDocument/2006/relationships/slide" Target="slide31.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8" Type="http://schemas.openxmlformats.org/officeDocument/2006/relationships/slide" Target="slide22.xml"/><Relationship Id="rId13" Type="http://schemas.openxmlformats.org/officeDocument/2006/relationships/slide" Target="slide30.xml"/><Relationship Id="rId18" Type="http://schemas.openxmlformats.org/officeDocument/2006/relationships/slide" Target="slide33.xml"/><Relationship Id="rId3" Type="http://schemas.openxmlformats.org/officeDocument/2006/relationships/image" Target="../media/image35.png"/><Relationship Id="rId21" Type="http://schemas.openxmlformats.org/officeDocument/2006/relationships/slide" Target="slide27.xml"/><Relationship Id="rId7" Type="http://schemas.openxmlformats.org/officeDocument/2006/relationships/slide" Target="slide21.xml"/><Relationship Id="rId12" Type="http://schemas.openxmlformats.org/officeDocument/2006/relationships/slide" Target="slide29.xml"/><Relationship Id="rId17" Type="http://schemas.openxmlformats.org/officeDocument/2006/relationships/slide" Target="slide19.xml"/><Relationship Id="rId2" Type="http://schemas.openxmlformats.org/officeDocument/2006/relationships/image" Target="../media/image34.jpg"/><Relationship Id="rId16" Type="http://schemas.openxmlformats.org/officeDocument/2006/relationships/slide" Target="slide34.xml"/><Relationship Id="rId20" Type="http://schemas.openxmlformats.org/officeDocument/2006/relationships/slide" Target="slide23.xml"/><Relationship Id="rId1" Type="http://schemas.openxmlformats.org/officeDocument/2006/relationships/slideLayout" Target="../slideLayouts/slideLayout5.xml"/><Relationship Id="rId6" Type="http://schemas.openxmlformats.org/officeDocument/2006/relationships/slide" Target="slide20.xml"/><Relationship Id="rId11" Type="http://schemas.openxmlformats.org/officeDocument/2006/relationships/slide" Target="slide26.xml"/><Relationship Id="rId5" Type="http://schemas.openxmlformats.org/officeDocument/2006/relationships/image" Target="../media/image32.png"/><Relationship Id="rId15" Type="http://schemas.openxmlformats.org/officeDocument/2006/relationships/slide" Target="slide32.xml"/><Relationship Id="rId10" Type="http://schemas.openxmlformats.org/officeDocument/2006/relationships/slide" Target="slide25.xml"/><Relationship Id="rId19" Type="http://schemas.openxmlformats.org/officeDocument/2006/relationships/slide" Target="slide28.xml"/><Relationship Id="rId4" Type="http://schemas.openxmlformats.org/officeDocument/2006/relationships/image" Target="../media/image31.png"/><Relationship Id="rId9" Type="http://schemas.openxmlformats.org/officeDocument/2006/relationships/slide" Target="slide24.xml"/><Relationship Id="rId14" Type="http://schemas.openxmlformats.org/officeDocument/2006/relationships/slide" Target="slide31.xml"/></Relationships>
</file>

<file path=ppt/slides/_rels/slide21.xml.rels><?xml version="1.0" encoding="UTF-8" standalone="yes"?>
<Relationships xmlns="http://schemas.openxmlformats.org/package/2006/relationships"><Relationship Id="rId8" Type="http://schemas.openxmlformats.org/officeDocument/2006/relationships/slide" Target="slide21.xml"/><Relationship Id="rId13" Type="http://schemas.openxmlformats.org/officeDocument/2006/relationships/slide" Target="slide29.xml"/><Relationship Id="rId18" Type="http://schemas.openxmlformats.org/officeDocument/2006/relationships/slide" Target="slide19.xml"/><Relationship Id="rId3" Type="http://schemas.openxmlformats.org/officeDocument/2006/relationships/image" Target="../media/image36.png"/><Relationship Id="rId21" Type="http://schemas.openxmlformats.org/officeDocument/2006/relationships/slide" Target="slide23.xml"/><Relationship Id="rId7" Type="http://schemas.openxmlformats.org/officeDocument/2006/relationships/slide" Target="slide20.xml"/><Relationship Id="rId12" Type="http://schemas.openxmlformats.org/officeDocument/2006/relationships/slide" Target="slide26.xml"/><Relationship Id="rId17" Type="http://schemas.openxmlformats.org/officeDocument/2006/relationships/slide" Target="slide34.xml"/><Relationship Id="rId2" Type="http://schemas.openxmlformats.org/officeDocument/2006/relationships/image" Target="../media/image25.jpg"/><Relationship Id="rId16" Type="http://schemas.openxmlformats.org/officeDocument/2006/relationships/slide" Target="slide32.xml"/><Relationship Id="rId20" Type="http://schemas.openxmlformats.org/officeDocument/2006/relationships/slide" Target="slide28.xml"/><Relationship Id="rId1" Type="http://schemas.openxmlformats.org/officeDocument/2006/relationships/slideLayout" Target="../slideLayouts/slideLayout5.xml"/><Relationship Id="rId6" Type="http://schemas.openxmlformats.org/officeDocument/2006/relationships/slide" Target="slide6.xml"/><Relationship Id="rId11" Type="http://schemas.openxmlformats.org/officeDocument/2006/relationships/slide" Target="slide25.xml"/><Relationship Id="rId5" Type="http://schemas.openxmlformats.org/officeDocument/2006/relationships/image" Target="../media/image31.png"/><Relationship Id="rId15" Type="http://schemas.openxmlformats.org/officeDocument/2006/relationships/slide" Target="slide31.xml"/><Relationship Id="rId10" Type="http://schemas.openxmlformats.org/officeDocument/2006/relationships/slide" Target="slide24.xml"/><Relationship Id="rId19" Type="http://schemas.openxmlformats.org/officeDocument/2006/relationships/slide" Target="slide33.xml"/><Relationship Id="rId4" Type="http://schemas.openxmlformats.org/officeDocument/2006/relationships/image" Target="../media/image35.png"/><Relationship Id="rId9" Type="http://schemas.openxmlformats.org/officeDocument/2006/relationships/slide" Target="slide22.xml"/><Relationship Id="rId14" Type="http://schemas.openxmlformats.org/officeDocument/2006/relationships/slide" Target="slide30.xml"/><Relationship Id="rId22" Type="http://schemas.openxmlformats.org/officeDocument/2006/relationships/slide" Target="slide27.xml"/></Relationships>
</file>

<file path=ppt/slides/_rels/slide22.xml.rels><?xml version="1.0" encoding="UTF-8" standalone="yes"?>
<Relationships xmlns="http://schemas.openxmlformats.org/package/2006/relationships"><Relationship Id="rId8" Type="http://schemas.openxmlformats.org/officeDocument/2006/relationships/slide" Target="slide22.xml"/><Relationship Id="rId13" Type="http://schemas.openxmlformats.org/officeDocument/2006/relationships/slide" Target="slide30.xml"/><Relationship Id="rId18" Type="http://schemas.openxmlformats.org/officeDocument/2006/relationships/slide" Target="slide33.xml"/><Relationship Id="rId3" Type="http://schemas.openxmlformats.org/officeDocument/2006/relationships/image" Target="../media/image38.png"/><Relationship Id="rId21" Type="http://schemas.openxmlformats.org/officeDocument/2006/relationships/slide" Target="slide27.xml"/><Relationship Id="rId7" Type="http://schemas.openxmlformats.org/officeDocument/2006/relationships/slide" Target="slide21.xml"/><Relationship Id="rId12" Type="http://schemas.openxmlformats.org/officeDocument/2006/relationships/slide" Target="slide29.xml"/><Relationship Id="rId17" Type="http://schemas.openxmlformats.org/officeDocument/2006/relationships/slide" Target="slide19.xml"/><Relationship Id="rId2" Type="http://schemas.openxmlformats.org/officeDocument/2006/relationships/image" Target="../media/image37.jpeg"/><Relationship Id="rId16" Type="http://schemas.openxmlformats.org/officeDocument/2006/relationships/slide" Target="slide34.xml"/><Relationship Id="rId20" Type="http://schemas.openxmlformats.org/officeDocument/2006/relationships/slide" Target="slide23.xml"/><Relationship Id="rId1" Type="http://schemas.openxmlformats.org/officeDocument/2006/relationships/slideLayout" Target="../slideLayouts/slideLayout5.xml"/><Relationship Id="rId6" Type="http://schemas.openxmlformats.org/officeDocument/2006/relationships/slide" Target="slide20.xml"/><Relationship Id="rId11" Type="http://schemas.openxmlformats.org/officeDocument/2006/relationships/slide" Target="slide26.xml"/><Relationship Id="rId5" Type="http://schemas.openxmlformats.org/officeDocument/2006/relationships/image" Target="../media/image35.png"/><Relationship Id="rId15" Type="http://schemas.openxmlformats.org/officeDocument/2006/relationships/slide" Target="slide32.xml"/><Relationship Id="rId10" Type="http://schemas.openxmlformats.org/officeDocument/2006/relationships/slide" Target="slide25.xml"/><Relationship Id="rId19" Type="http://schemas.openxmlformats.org/officeDocument/2006/relationships/slide" Target="slide28.xml"/><Relationship Id="rId4" Type="http://schemas.openxmlformats.org/officeDocument/2006/relationships/image" Target="../media/image36.png"/><Relationship Id="rId9" Type="http://schemas.openxmlformats.org/officeDocument/2006/relationships/slide" Target="slide24.xml"/><Relationship Id="rId14" Type="http://schemas.openxmlformats.org/officeDocument/2006/relationships/slide" Target="slide31.xml"/></Relationships>
</file>

<file path=ppt/slides/_rels/slide23.xml.rels><?xml version="1.0" encoding="UTF-8" standalone="yes"?>
<Relationships xmlns="http://schemas.openxmlformats.org/package/2006/relationships"><Relationship Id="rId8" Type="http://schemas.openxmlformats.org/officeDocument/2006/relationships/slide" Target="slide21.xml"/><Relationship Id="rId13" Type="http://schemas.openxmlformats.org/officeDocument/2006/relationships/slide" Target="slide29.xml"/><Relationship Id="rId18" Type="http://schemas.openxmlformats.org/officeDocument/2006/relationships/slide" Target="slide19.xml"/><Relationship Id="rId3" Type="http://schemas.openxmlformats.org/officeDocument/2006/relationships/image" Target="../media/image40.png"/><Relationship Id="rId21" Type="http://schemas.openxmlformats.org/officeDocument/2006/relationships/slide" Target="slide23.xml"/><Relationship Id="rId7" Type="http://schemas.openxmlformats.org/officeDocument/2006/relationships/slide" Target="slide20.xml"/><Relationship Id="rId12" Type="http://schemas.openxmlformats.org/officeDocument/2006/relationships/slide" Target="slide26.xml"/><Relationship Id="rId17" Type="http://schemas.openxmlformats.org/officeDocument/2006/relationships/slide" Target="slide34.xml"/><Relationship Id="rId2" Type="http://schemas.openxmlformats.org/officeDocument/2006/relationships/image" Target="../media/image39.jpg"/><Relationship Id="rId16" Type="http://schemas.openxmlformats.org/officeDocument/2006/relationships/slide" Target="slide32.xml"/><Relationship Id="rId20" Type="http://schemas.openxmlformats.org/officeDocument/2006/relationships/slide" Target="slide28.xml"/><Relationship Id="rId1" Type="http://schemas.openxmlformats.org/officeDocument/2006/relationships/slideLayout" Target="../slideLayouts/slideLayout5.xml"/><Relationship Id="rId6" Type="http://schemas.openxmlformats.org/officeDocument/2006/relationships/slide" Target="slide6.xml"/><Relationship Id="rId11" Type="http://schemas.openxmlformats.org/officeDocument/2006/relationships/slide" Target="slide25.xml"/><Relationship Id="rId5" Type="http://schemas.openxmlformats.org/officeDocument/2006/relationships/image" Target="../media/image36.png"/><Relationship Id="rId15" Type="http://schemas.openxmlformats.org/officeDocument/2006/relationships/slide" Target="slide31.xml"/><Relationship Id="rId10" Type="http://schemas.openxmlformats.org/officeDocument/2006/relationships/slide" Target="slide24.xml"/><Relationship Id="rId19" Type="http://schemas.openxmlformats.org/officeDocument/2006/relationships/slide" Target="slide33.xml"/><Relationship Id="rId4" Type="http://schemas.openxmlformats.org/officeDocument/2006/relationships/image" Target="../media/image38.png"/><Relationship Id="rId9" Type="http://schemas.openxmlformats.org/officeDocument/2006/relationships/slide" Target="slide22.xml"/><Relationship Id="rId14" Type="http://schemas.openxmlformats.org/officeDocument/2006/relationships/slide" Target="slide30.xml"/><Relationship Id="rId22" Type="http://schemas.openxmlformats.org/officeDocument/2006/relationships/slide" Target="slide27.xml"/></Relationships>
</file>

<file path=ppt/slides/_rels/slide24.xml.rels><?xml version="1.0" encoding="UTF-8" standalone="yes"?>
<Relationships xmlns="http://schemas.openxmlformats.org/package/2006/relationships"><Relationship Id="rId8" Type="http://schemas.openxmlformats.org/officeDocument/2006/relationships/slide" Target="slide22.xml"/><Relationship Id="rId13" Type="http://schemas.openxmlformats.org/officeDocument/2006/relationships/slide" Target="slide30.xml"/><Relationship Id="rId18" Type="http://schemas.openxmlformats.org/officeDocument/2006/relationships/slide" Target="slide33.xml"/><Relationship Id="rId3" Type="http://schemas.openxmlformats.org/officeDocument/2006/relationships/image" Target="../media/image41.png"/><Relationship Id="rId21" Type="http://schemas.openxmlformats.org/officeDocument/2006/relationships/slide" Target="slide27.xml"/><Relationship Id="rId7" Type="http://schemas.openxmlformats.org/officeDocument/2006/relationships/slide" Target="slide21.xml"/><Relationship Id="rId12" Type="http://schemas.openxmlformats.org/officeDocument/2006/relationships/slide" Target="slide29.xml"/><Relationship Id="rId17" Type="http://schemas.openxmlformats.org/officeDocument/2006/relationships/slide" Target="slide19.xml"/><Relationship Id="rId2" Type="http://schemas.openxmlformats.org/officeDocument/2006/relationships/image" Target="../media/image9.jpg"/><Relationship Id="rId16" Type="http://schemas.openxmlformats.org/officeDocument/2006/relationships/slide" Target="slide34.xml"/><Relationship Id="rId20" Type="http://schemas.openxmlformats.org/officeDocument/2006/relationships/slide" Target="slide23.xml"/><Relationship Id="rId1" Type="http://schemas.openxmlformats.org/officeDocument/2006/relationships/slideLayout" Target="../slideLayouts/slideLayout5.xml"/><Relationship Id="rId6" Type="http://schemas.openxmlformats.org/officeDocument/2006/relationships/slide" Target="slide20.xml"/><Relationship Id="rId11" Type="http://schemas.openxmlformats.org/officeDocument/2006/relationships/slide" Target="slide26.xml"/><Relationship Id="rId5" Type="http://schemas.openxmlformats.org/officeDocument/2006/relationships/image" Target="../media/image38.png"/><Relationship Id="rId15" Type="http://schemas.openxmlformats.org/officeDocument/2006/relationships/slide" Target="slide32.xml"/><Relationship Id="rId10" Type="http://schemas.openxmlformats.org/officeDocument/2006/relationships/slide" Target="slide25.xml"/><Relationship Id="rId19" Type="http://schemas.openxmlformats.org/officeDocument/2006/relationships/slide" Target="slide28.xml"/><Relationship Id="rId4" Type="http://schemas.openxmlformats.org/officeDocument/2006/relationships/image" Target="../media/image40.png"/><Relationship Id="rId9" Type="http://schemas.openxmlformats.org/officeDocument/2006/relationships/slide" Target="slide24.xml"/><Relationship Id="rId14" Type="http://schemas.openxmlformats.org/officeDocument/2006/relationships/slide" Target="slide31.xml"/></Relationships>
</file>

<file path=ppt/slides/_rels/slide25.xml.rels><?xml version="1.0" encoding="UTF-8" standalone="yes"?>
<Relationships xmlns="http://schemas.openxmlformats.org/package/2006/relationships"><Relationship Id="rId8" Type="http://schemas.openxmlformats.org/officeDocument/2006/relationships/slide" Target="slide22.xml"/><Relationship Id="rId13" Type="http://schemas.openxmlformats.org/officeDocument/2006/relationships/slide" Target="slide30.xml"/><Relationship Id="rId18" Type="http://schemas.openxmlformats.org/officeDocument/2006/relationships/slide" Target="slide33.xml"/><Relationship Id="rId3" Type="http://schemas.openxmlformats.org/officeDocument/2006/relationships/image" Target="../media/image42.png"/><Relationship Id="rId21" Type="http://schemas.openxmlformats.org/officeDocument/2006/relationships/slide" Target="slide27.xml"/><Relationship Id="rId7" Type="http://schemas.openxmlformats.org/officeDocument/2006/relationships/slide" Target="slide21.xml"/><Relationship Id="rId12" Type="http://schemas.openxmlformats.org/officeDocument/2006/relationships/slide" Target="slide29.xml"/><Relationship Id="rId17" Type="http://schemas.openxmlformats.org/officeDocument/2006/relationships/slide" Target="slide19.xml"/><Relationship Id="rId2" Type="http://schemas.openxmlformats.org/officeDocument/2006/relationships/image" Target="../media/image5.png"/><Relationship Id="rId16" Type="http://schemas.openxmlformats.org/officeDocument/2006/relationships/slide" Target="slide34.xml"/><Relationship Id="rId20" Type="http://schemas.openxmlformats.org/officeDocument/2006/relationships/slide" Target="slide23.xml"/><Relationship Id="rId1" Type="http://schemas.openxmlformats.org/officeDocument/2006/relationships/slideLayout" Target="../slideLayouts/slideLayout5.xml"/><Relationship Id="rId6" Type="http://schemas.openxmlformats.org/officeDocument/2006/relationships/slide" Target="slide20.xml"/><Relationship Id="rId11" Type="http://schemas.openxmlformats.org/officeDocument/2006/relationships/slide" Target="slide26.xml"/><Relationship Id="rId5" Type="http://schemas.openxmlformats.org/officeDocument/2006/relationships/image" Target="../media/image40.png"/><Relationship Id="rId15" Type="http://schemas.openxmlformats.org/officeDocument/2006/relationships/slide" Target="slide32.xml"/><Relationship Id="rId10" Type="http://schemas.openxmlformats.org/officeDocument/2006/relationships/slide" Target="slide25.xml"/><Relationship Id="rId19" Type="http://schemas.openxmlformats.org/officeDocument/2006/relationships/slide" Target="slide28.xml"/><Relationship Id="rId4" Type="http://schemas.openxmlformats.org/officeDocument/2006/relationships/image" Target="../media/image41.png"/><Relationship Id="rId9" Type="http://schemas.openxmlformats.org/officeDocument/2006/relationships/slide" Target="slide24.xml"/><Relationship Id="rId14" Type="http://schemas.openxmlformats.org/officeDocument/2006/relationships/slide" Target="slide31.xml"/></Relationships>
</file>

<file path=ppt/slides/_rels/slide26.xml.rels><?xml version="1.0" encoding="UTF-8" standalone="yes"?>
<Relationships xmlns="http://schemas.openxmlformats.org/package/2006/relationships"><Relationship Id="rId8" Type="http://schemas.openxmlformats.org/officeDocument/2006/relationships/slide" Target="slide22.xml"/><Relationship Id="rId13" Type="http://schemas.openxmlformats.org/officeDocument/2006/relationships/slide" Target="slide30.xml"/><Relationship Id="rId18" Type="http://schemas.openxmlformats.org/officeDocument/2006/relationships/slide" Target="slide33.xml"/><Relationship Id="rId3" Type="http://schemas.openxmlformats.org/officeDocument/2006/relationships/image" Target="../media/image43.png"/><Relationship Id="rId21" Type="http://schemas.openxmlformats.org/officeDocument/2006/relationships/slide" Target="slide27.xml"/><Relationship Id="rId7" Type="http://schemas.openxmlformats.org/officeDocument/2006/relationships/slide" Target="slide21.xml"/><Relationship Id="rId12" Type="http://schemas.openxmlformats.org/officeDocument/2006/relationships/slide" Target="slide29.xml"/><Relationship Id="rId17" Type="http://schemas.openxmlformats.org/officeDocument/2006/relationships/slide" Target="slide19.xml"/><Relationship Id="rId2" Type="http://schemas.openxmlformats.org/officeDocument/2006/relationships/image" Target="../media/image29.jpg"/><Relationship Id="rId16" Type="http://schemas.openxmlformats.org/officeDocument/2006/relationships/slide" Target="slide34.xml"/><Relationship Id="rId20" Type="http://schemas.openxmlformats.org/officeDocument/2006/relationships/slide" Target="slide23.xml"/><Relationship Id="rId1" Type="http://schemas.openxmlformats.org/officeDocument/2006/relationships/slideLayout" Target="../slideLayouts/slideLayout5.xml"/><Relationship Id="rId6" Type="http://schemas.openxmlformats.org/officeDocument/2006/relationships/slide" Target="slide20.xml"/><Relationship Id="rId11" Type="http://schemas.openxmlformats.org/officeDocument/2006/relationships/slide" Target="slide26.xml"/><Relationship Id="rId5" Type="http://schemas.openxmlformats.org/officeDocument/2006/relationships/image" Target="../media/image41.png"/><Relationship Id="rId15" Type="http://schemas.openxmlformats.org/officeDocument/2006/relationships/slide" Target="slide32.xml"/><Relationship Id="rId10" Type="http://schemas.openxmlformats.org/officeDocument/2006/relationships/slide" Target="slide25.xml"/><Relationship Id="rId19" Type="http://schemas.openxmlformats.org/officeDocument/2006/relationships/slide" Target="slide28.xml"/><Relationship Id="rId4" Type="http://schemas.openxmlformats.org/officeDocument/2006/relationships/image" Target="../media/image42.png"/><Relationship Id="rId9" Type="http://schemas.openxmlformats.org/officeDocument/2006/relationships/slide" Target="slide24.xml"/><Relationship Id="rId14" Type="http://schemas.openxmlformats.org/officeDocument/2006/relationships/slide" Target="slide31.xml"/></Relationships>
</file>

<file path=ppt/slides/_rels/slide27.xml.rels><?xml version="1.0" encoding="UTF-8" standalone="yes"?>
<Relationships xmlns="http://schemas.openxmlformats.org/package/2006/relationships"><Relationship Id="rId8" Type="http://schemas.openxmlformats.org/officeDocument/2006/relationships/slide" Target="slide22.xml"/><Relationship Id="rId13" Type="http://schemas.openxmlformats.org/officeDocument/2006/relationships/slide" Target="slide30.xml"/><Relationship Id="rId18" Type="http://schemas.openxmlformats.org/officeDocument/2006/relationships/slide" Target="slide33.xml"/><Relationship Id="rId3" Type="http://schemas.openxmlformats.org/officeDocument/2006/relationships/image" Target="../media/image45.png"/><Relationship Id="rId21" Type="http://schemas.openxmlformats.org/officeDocument/2006/relationships/slide" Target="slide27.xml"/><Relationship Id="rId7" Type="http://schemas.openxmlformats.org/officeDocument/2006/relationships/slide" Target="slide21.xml"/><Relationship Id="rId12" Type="http://schemas.openxmlformats.org/officeDocument/2006/relationships/slide" Target="slide29.xml"/><Relationship Id="rId17" Type="http://schemas.openxmlformats.org/officeDocument/2006/relationships/slide" Target="slide19.xml"/><Relationship Id="rId2" Type="http://schemas.openxmlformats.org/officeDocument/2006/relationships/image" Target="../media/image44.png"/><Relationship Id="rId16" Type="http://schemas.openxmlformats.org/officeDocument/2006/relationships/slide" Target="slide34.xml"/><Relationship Id="rId20" Type="http://schemas.openxmlformats.org/officeDocument/2006/relationships/slide" Target="slide23.xml"/><Relationship Id="rId1" Type="http://schemas.openxmlformats.org/officeDocument/2006/relationships/slideLayout" Target="../slideLayouts/slideLayout5.xml"/><Relationship Id="rId6" Type="http://schemas.openxmlformats.org/officeDocument/2006/relationships/slide" Target="slide20.xml"/><Relationship Id="rId11" Type="http://schemas.openxmlformats.org/officeDocument/2006/relationships/slide" Target="slide26.xml"/><Relationship Id="rId5" Type="http://schemas.openxmlformats.org/officeDocument/2006/relationships/image" Target="../media/image42.png"/><Relationship Id="rId15" Type="http://schemas.openxmlformats.org/officeDocument/2006/relationships/slide" Target="slide32.xml"/><Relationship Id="rId10" Type="http://schemas.openxmlformats.org/officeDocument/2006/relationships/slide" Target="slide25.xml"/><Relationship Id="rId19" Type="http://schemas.openxmlformats.org/officeDocument/2006/relationships/slide" Target="slide28.xml"/><Relationship Id="rId4" Type="http://schemas.openxmlformats.org/officeDocument/2006/relationships/image" Target="../media/image43.png"/><Relationship Id="rId9" Type="http://schemas.openxmlformats.org/officeDocument/2006/relationships/slide" Target="slide24.xml"/><Relationship Id="rId14" Type="http://schemas.openxmlformats.org/officeDocument/2006/relationships/slide" Target="slide31.xml"/></Relationships>
</file>

<file path=ppt/slides/_rels/slide28.xml.rels><?xml version="1.0" encoding="UTF-8" standalone="yes"?>
<Relationships xmlns="http://schemas.openxmlformats.org/package/2006/relationships"><Relationship Id="rId8" Type="http://schemas.openxmlformats.org/officeDocument/2006/relationships/slide" Target="slide22.xml"/><Relationship Id="rId13" Type="http://schemas.openxmlformats.org/officeDocument/2006/relationships/slide" Target="slide30.xml"/><Relationship Id="rId18" Type="http://schemas.openxmlformats.org/officeDocument/2006/relationships/slide" Target="slide33.xml"/><Relationship Id="rId3" Type="http://schemas.openxmlformats.org/officeDocument/2006/relationships/image" Target="../media/image46.png"/><Relationship Id="rId21" Type="http://schemas.openxmlformats.org/officeDocument/2006/relationships/slide" Target="slide27.xml"/><Relationship Id="rId7" Type="http://schemas.openxmlformats.org/officeDocument/2006/relationships/slide" Target="slide21.xml"/><Relationship Id="rId12" Type="http://schemas.openxmlformats.org/officeDocument/2006/relationships/slide" Target="slide29.xml"/><Relationship Id="rId17" Type="http://schemas.openxmlformats.org/officeDocument/2006/relationships/slide" Target="slide19.xml"/><Relationship Id="rId2" Type="http://schemas.openxmlformats.org/officeDocument/2006/relationships/image" Target="../media/image19.jpg"/><Relationship Id="rId16" Type="http://schemas.openxmlformats.org/officeDocument/2006/relationships/slide" Target="slide34.xml"/><Relationship Id="rId20" Type="http://schemas.openxmlformats.org/officeDocument/2006/relationships/slide" Target="slide23.xml"/><Relationship Id="rId1" Type="http://schemas.openxmlformats.org/officeDocument/2006/relationships/slideLayout" Target="../slideLayouts/slideLayout5.xml"/><Relationship Id="rId6" Type="http://schemas.openxmlformats.org/officeDocument/2006/relationships/slide" Target="slide20.xml"/><Relationship Id="rId11" Type="http://schemas.openxmlformats.org/officeDocument/2006/relationships/slide" Target="slide26.xml"/><Relationship Id="rId5" Type="http://schemas.openxmlformats.org/officeDocument/2006/relationships/image" Target="../media/image43.png"/><Relationship Id="rId15" Type="http://schemas.openxmlformats.org/officeDocument/2006/relationships/slide" Target="slide32.xml"/><Relationship Id="rId10" Type="http://schemas.openxmlformats.org/officeDocument/2006/relationships/slide" Target="slide25.xml"/><Relationship Id="rId19" Type="http://schemas.openxmlformats.org/officeDocument/2006/relationships/slide" Target="slide28.xml"/><Relationship Id="rId4" Type="http://schemas.openxmlformats.org/officeDocument/2006/relationships/image" Target="../media/image45.png"/><Relationship Id="rId9" Type="http://schemas.openxmlformats.org/officeDocument/2006/relationships/slide" Target="slide24.xml"/><Relationship Id="rId14" Type="http://schemas.openxmlformats.org/officeDocument/2006/relationships/slide" Target="slide31.xml"/></Relationships>
</file>

<file path=ppt/slides/_rels/slide29.xml.rels><?xml version="1.0" encoding="UTF-8" standalone="yes"?>
<Relationships xmlns="http://schemas.openxmlformats.org/package/2006/relationships"><Relationship Id="rId8" Type="http://schemas.openxmlformats.org/officeDocument/2006/relationships/slide" Target="slide22.xml"/><Relationship Id="rId13" Type="http://schemas.openxmlformats.org/officeDocument/2006/relationships/slide" Target="slide30.xml"/><Relationship Id="rId18" Type="http://schemas.openxmlformats.org/officeDocument/2006/relationships/slide" Target="slide33.xml"/><Relationship Id="rId3" Type="http://schemas.openxmlformats.org/officeDocument/2006/relationships/image" Target="../media/image47.png"/><Relationship Id="rId21" Type="http://schemas.openxmlformats.org/officeDocument/2006/relationships/slide" Target="slide27.xml"/><Relationship Id="rId7" Type="http://schemas.openxmlformats.org/officeDocument/2006/relationships/slide" Target="slide21.xml"/><Relationship Id="rId12" Type="http://schemas.openxmlformats.org/officeDocument/2006/relationships/slide" Target="slide29.xml"/><Relationship Id="rId17" Type="http://schemas.openxmlformats.org/officeDocument/2006/relationships/slide" Target="slide19.xml"/><Relationship Id="rId2" Type="http://schemas.openxmlformats.org/officeDocument/2006/relationships/image" Target="../media/image13.jpeg"/><Relationship Id="rId16" Type="http://schemas.openxmlformats.org/officeDocument/2006/relationships/slide" Target="slide34.xml"/><Relationship Id="rId20" Type="http://schemas.openxmlformats.org/officeDocument/2006/relationships/slide" Target="slide23.xml"/><Relationship Id="rId1" Type="http://schemas.openxmlformats.org/officeDocument/2006/relationships/slideLayout" Target="../slideLayouts/slideLayout5.xml"/><Relationship Id="rId6" Type="http://schemas.openxmlformats.org/officeDocument/2006/relationships/slide" Target="slide20.xml"/><Relationship Id="rId11" Type="http://schemas.openxmlformats.org/officeDocument/2006/relationships/slide" Target="slide26.xml"/><Relationship Id="rId5" Type="http://schemas.openxmlformats.org/officeDocument/2006/relationships/image" Target="../media/image45.png"/><Relationship Id="rId15" Type="http://schemas.openxmlformats.org/officeDocument/2006/relationships/slide" Target="slide32.xml"/><Relationship Id="rId10" Type="http://schemas.openxmlformats.org/officeDocument/2006/relationships/slide" Target="slide25.xml"/><Relationship Id="rId19" Type="http://schemas.openxmlformats.org/officeDocument/2006/relationships/slide" Target="slide28.xml"/><Relationship Id="rId4" Type="http://schemas.openxmlformats.org/officeDocument/2006/relationships/image" Target="../media/image46.png"/><Relationship Id="rId9" Type="http://schemas.openxmlformats.org/officeDocument/2006/relationships/slide" Target="slide24.xml"/><Relationship Id="rId14" Type="http://schemas.openxmlformats.org/officeDocument/2006/relationships/slide" Target="slide31.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8" Type="http://schemas.openxmlformats.org/officeDocument/2006/relationships/slide" Target="slide22.xml"/><Relationship Id="rId13" Type="http://schemas.openxmlformats.org/officeDocument/2006/relationships/slide" Target="slide30.xml"/><Relationship Id="rId18" Type="http://schemas.openxmlformats.org/officeDocument/2006/relationships/slide" Target="slide33.xml"/><Relationship Id="rId3" Type="http://schemas.openxmlformats.org/officeDocument/2006/relationships/image" Target="../media/image49.png"/><Relationship Id="rId21" Type="http://schemas.openxmlformats.org/officeDocument/2006/relationships/slide" Target="slide27.xml"/><Relationship Id="rId7" Type="http://schemas.openxmlformats.org/officeDocument/2006/relationships/slide" Target="slide21.xml"/><Relationship Id="rId12" Type="http://schemas.openxmlformats.org/officeDocument/2006/relationships/slide" Target="slide29.xml"/><Relationship Id="rId17" Type="http://schemas.openxmlformats.org/officeDocument/2006/relationships/slide" Target="slide19.xml"/><Relationship Id="rId2" Type="http://schemas.openxmlformats.org/officeDocument/2006/relationships/image" Target="../media/image48.jpg"/><Relationship Id="rId16" Type="http://schemas.openxmlformats.org/officeDocument/2006/relationships/slide" Target="slide34.xml"/><Relationship Id="rId20" Type="http://schemas.openxmlformats.org/officeDocument/2006/relationships/slide" Target="slide23.xml"/><Relationship Id="rId1" Type="http://schemas.openxmlformats.org/officeDocument/2006/relationships/slideLayout" Target="../slideLayouts/slideLayout5.xml"/><Relationship Id="rId6" Type="http://schemas.openxmlformats.org/officeDocument/2006/relationships/slide" Target="slide20.xml"/><Relationship Id="rId11" Type="http://schemas.openxmlformats.org/officeDocument/2006/relationships/slide" Target="slide26.xml"/><Relationship Id="rId5" Type="http://schemas.openxmlformats.org/officeDocument/2006/relationships/image" Target="../media/image46.png"/><Relationship Id="rId15" Type="http://schemas.openxmlformats.org/officeDocument/2006/relationships/slide" Target="slide32.xml"/><Relationship Id="rId10" Type="http://schemas.openxmlformats.org/officeDocument/2006/relationships/slide" Target="slide25.xml"/><Relationship Id="rId19" Type="http://schemas.openxmlformats.org/officeDocument/2006/relationships/slide" Target="slide28.xml"/><Relationship Id="rId4" Type="http://schemas.openxmlformats.org/officeDocument/2006/relationships/image" Target="../media/image47.png"/><Relationship Id="rId9" Type="http://schemas.openxmlformats.org/officeDocument/2006/relationships/slide" Target="slide24.xml"/><Relationship Id="rId14" Type="http://schemas.openxmlformats.org/officeDocument/2006/relationships/slide" Target="slide31.xml"/></Relationships>
</file>

<file path=ppt/slides/_rels/slide31.xml.rels><?xml version="1.0" encoding="UTF-8" standalone="yes"?>
<Relationships xmlns="http://schemas.openxmlformats.org/package/2006/relationships"><Relationship Id="rId8" Type="http://schemas.openxmlformats.org/officeDocument/2006/relationships/slide" Target="slide22.xml"/><Relationship Id="rId13" Type="http://schemas.openxmlformats.org/officeDocument/2006/relationships/slide" Target="slide30.xml"/><Relationship Id="rId18" Type="http://schemas.openxmlformats.org/officeDocument/2006/relationships/slide" Target="slide33.xml"/><Relationship Id="rId3" Type="http://schemas.openxmlformats.org/officeDocument/2006/relationships/image" Target="../media/image51.png"/><Relationship Id="rId21" Type="http://schemas.openxmlformats.org/officeDocument/2006/relationships/slide" Target="slide27.xml"/><Relationship Id="rId7" Type="http://schemas.openxmlformats.org/officeDocument/2006/relationships/slide" Target="slide21.xml"/><Relationship Id="rId12" Type="http://schemas.openxmlformats.org/officeDocument/2006/relationships/slide" Target="slide29.xml"/><Relationship Id="rId17" Type="http://schemas.openxmlformats.org/officeDocument/2006/relationships/slide" Target="slide19.xml"/><Relationship Id="rId2" Type="http://schemas.openxmlformats.org/officeDocument/2006/relationships/image" Target="../media/image50.jpg"/><Relationship Id="rId16" Type="http://schemas.openxmlformats.org/officeDocument/2006/relationships/slide" Target="slide34.xml"/><Relationship Id="rId20" Type="http://schemas.openxmlformats.org/officeDocument/2006/relationships/slide" Target="slide23.xml"/><Relationship Id="rId1" Type="http://schemas.openxmlformats.org/officeDocument/2006/relationships/slideLayout" Target="../slideLayouts/slideLayout5.xml"/><Relationship Id="rId6" Type="http://schemas.openxmlformats.org/officeDocument/2006/relationships/slide" Target="slide20.xml"/><Relationship Id="rId11" Type="http://schemas.openxmlformats.org/officeDocument/2006/relationships/slide" Target="slide26.xml"/><Relationship Id="rId5" Type="http://schemas.openxmlformats.org/officeDocument/2006/relationships/image" Target="../media/image47.png"/><Relationship Id="rId15" Type="http://schemas.openxmlformats.org/officeDocument/2006/relationships/slide" Target="slide32.xml"/><Relationship Id="rId10" Type="http://schemas.openxmlformats.org/officeDocument/2006/relationships/slide" Target="slide25.xml"/><Relationship Id="rId19" Type="http://schemas.openxmlformats.org/officeDocument/2006/relationships/slide" Target="slide28.xml"/><Relationship Id="rId4" Type="http://schemas.openxmlformats.org/officeDocument/2006/relationships/image" Target="../media/image49.png"/><Relationship Id="rId9" Type="http://schemas.openxmlformats.org/officeDocument/2006/relationships/slide" Target="slide24.xml"/><Relationship Id="rId14" Type="http://schemas.openxmlformats.org/officeDocument/2006/relationships/slide" Target="slide31.xml"/></Relationships>
</file>

<file path=ppt/slides/_rels/slide32.xml.rels><?xml version="1.0" encoding="UTF-8" standalone="yes"?>
<Relationships xmlns="http://schemas.openxmlformats.org/package/2006/relationships"><Relationship Id="rId8" Type="http://schemas.openxmlformats.org/officeDocument/2006/relationships/slide" Target="slide22.xml"/><Relationship Id="rId13" Type="http://schemas.openxmlformats.org/officeDocument/2006/relationships/slide" Target="slide30.xml"/><Relationship Id="rId18" Type="http://schemas.openxmlformats.org/officeDocument/2006/relationships/slide" Target="slide33.xml"/><Relationship Id="rId3" Type="http://schemas.openxmlformats.org/officeDocument/2006/relationships/image" Target="../media/image52.png"/><Relationship Id="rId21" Type="http://schemas.openxmlformats.org/officeDocument/2006/relationships/slide" Target="slide27.xml"/><Relationship Id="rId7" Type="http://schemas.openxmlformats.org/officeDocument/2006/relationships/slide" Target="slide21.xml"/><Relationship Id="rId12" Type="http://schemas.openxmlformats.org/officeDocument/2006/relationships/slide" Target="slide29.xml"/><Relationship Id="rId17" Type="http://schemas.openxmlformats.org/officeDocument/2006/relationships/slide" Target="slide19.xml"/><Relationship Id="rId2" Type="http://schemas.openxmlformats.org/officeDocument/2006/relationships/image" Target="../media/image34.jpg"/><Relationship Id="rId16" Type="http://schemas.openxmlformats.org/officeDocument/2006/relationships/slide" Target="slide34.xml"/><Relationship Id="rId20" Type="http://schemas.openxmlformats.org/officeDocument/2006/relationships/slide" Target="slide23.xml"/><Relationship Id="rId1" Type="http://schemas.openxmlformats.org/officeDocument/2006/relationships/slideLayout" Target="../slideLayouts/slideLayout5.xml"/><Relationship Id="rId6" Type="http://schemas.openxmlformats.org/officeDocument/2006/relationships/slide" Target="slide20.xml"/><Relationship Id="rId11" Type="http://schemas.openxmlformats.org/officeDocument/2006/relationships/slide" Target="slide26.xml"/><Relationship Id="rId5" Type="http://schemas.openxmlformats.org/officeDocument/2006/relationships/image" Target="../media/image49.png"/><Relationship Id="rId15" Type="http://schemas.openxmlformats.org/officeDocument/2006/relationships/slide" Target="slide32.xml"/><Relationship Id="rId10" Type="http://schemas.openxmlformats.org/officeDocument/2006/relationships/slide" Target="slide25.xml"/><Relationship Id="rId19" Type="http://schemas.openxmlformats.org/officeDocument/2006/relationships/slide" Target="slide28.xml"/><Relationship Id="rId4" Type="http://schemas.openxmlformats.org/officeDocument/2006/relationships/image" Target="../media/image51.png"/><Relationship Id="rId9" Type="http://schemas.openxmlformats.org/officeDocument/2006/relationships/slide" Target="slide24.xml"/><Relationship Id="rId14" Type="http://schemas.openxmlformats.org/officeDocument/2006/relationships/slide" Target="slide31.xml"/></Relationships>
</file>

<file path=ppt/slides/_rels/slide33.xml.rels><?xml version="1.0" encoding="UTF-8" standalone="yes"?>
<Relationships xmlns="http://schemas.openxmlformats.org/package/2006/relationships"><Relationship Id="rId8" Type="http://schemas.openxmlformats.org/officeDocument/2006/relationships/slide" Target="slide22.xml"/><Relationship Id="rId13" Type="http://schemas.openxmlformats.org/officeDocument/2006/relationships/slide" Target="slide30.xml"/><Relationship Id="rId18" Type="http://schemas.openxmlformats.org/officeDocument/2006/relationships/slide" Target="slide33.xml"/><Relationship Id="rId3" Type="http://schemas.openxmlformats.org/officeDocument/2006/relationships/image" Target="../media/image33.png"/><Relationship Id="rId21" Type="http://schemas.openxmlformats.org/officeDocument/2006/relationships/slide" Target="slide27.xml"/><Relationship Id="rId7" Type="http://schemas.openxmlformats.org/officeDocument/2006/relationships/slide" Target="slide21.xml"/><Relationship Id="rId12" Type="http://schemas.openxmlformats.org/officeDocument/2006/relationships/slide" Target="slide29.xml"/><Relationship Id="rId17" Type="http://schemas.openxmlformats.org/officeDocument/2006/relationships/slide" Target="slide19.xml"/><Relationship Id="rId2" Type="http://schemas.openxmlformats.org/officeDocument/2006/relationships/image" Target="../media/image17.jpg"/><Relationship Id="rId16" Type="http://schemas.openxmlformats.org/officeDocument/2006/relationships/slide" Target="slide34.xml"/><Relationship Id="rId20" Type="http://schemas.openxmlformats.org/officeDocument/2006/relationships/slide" Target="slide23.xml"/><Relationship Id="rId1" Type="http://schemas.openxmlformats.org/officeDocument/2006/relationships/slideLayout" Target="../slideLayouts/slideLayout5.xml"/><Relationship Id="rId6" Type="http://schemas.openxmlformats.org/officeDocument/2006/relationships/slide" Target="slide20.xml"/><Relationship Id="rId11" Type="http://schemas.openxmlformats.org/officeDocument/2006/relationships/slide" Target="slide26.xml"/><Relationship Id="rId5" Type="http://schemas.openxmlformats.org/officeDocument/2006/relationships/image" Target="../media/image51.png"/><Relationship Id="rId15" Type="http://schemas.openxmlformats.org/officeDocument/2006/relationships/slide" Target="slide32.xml"/><Relationship Id="rId10" Type="http://schemas.openxmlformats.org/officeDocument/2006/relationships/slide" Target="slide25.xml"/><Relationship Id="rId19" Type="http://schemas.openxmlformats.org/officeDocument/2006/relationships/slide" Target="slide28.xml"/><Relationship Id="rId4" Type="http://schemas.openxmlformats.org/officeDocument/2006/relationships/image" Target="../media/image52.png"/><Relationship Id="rId9" Type="http://schemas.openxmlformats.org/officeDocument/2006/relationships/slide" Target="slide24.xml"/><Relationship Id="rId14" Type="http://schemas.openxmlformats.org/officeDocument/2006/relationships/slide" Target="slide31.xml"/></Relationships>
</file>

<file path=ppt/slides/_rels/slide34.xml.rels><?xml version="1.0" encoding="UTF-8" standalone="yes"?>
<Relationships xmlns="http://schemas.openxmlformats.org/package/2006/relationships"><Relationship Id="rId8" Type="http://schemas.openxmlformats.org/officeDocument/2006/relationships/slide" Target="slide22.xml"/><Relationship Id="rId13" Type="http://schemas.openxmlformats.org/officeDocument/2006/relationships/slide" Target="slide30.xml"/><Relationship Id="rId18" Type="http://schemas.openxmlformats.org/officeDocument/2006/relationships/slide" Target="slide33.xml"/><Relationship Id="rId3" Type="http://schemas.openxmlformats.org/officeDocument/2006/relationships/image" Target="../media/image32.png"/><Relationship Id="rId21" Type="http://schemas.openxmlformats.org/officeDocument/2006/relationships/slide" Target="slide27.xml"/><Relationship Id="rId7" Type="http://schemas.openxmlformats.org/officeDocument/2006/relationships/slide" Target="slide21.xml"/><Relationship Id="rId12" Type="http://schemas.openxmlformats.org/officeDocument/2006/relationships/slide" Target="slide29.xml"/><Relationship Id="rId17" Type="http://schemas.openxmlformats.org/officeDocument/2006/relationships/slide" Target="slide19.xml"/><Relationship Id="rId2" Type="http://schemas.openxmlformats.org/officeDocument/2006/relationships/image" Target="../media/image11.png"/><Relationship Id="rId16" Type="http://schemas.openxmlformats.org/officeDocument/2006/relationships/slide" Target="slide34.xml"/><Relationship Id="rId20" Type="http://schemas.openxmlformats.org/officeDocument/2006/relationships/slide" Target="slide23.xml"/><Relationship Id="rId1" Type="http://schemas.openxmlformats.org/officeDocument/2006/relationships/slideLayout" Target="../slideLayouts/slideLayout5.xml"/><Relationship Id="rId6" Type="http://schemas.openxmlformats.org/officeDocument/2006/relationships/slide" Target="slide20.xml"/><Relationship Id="rId11" Type="http://schemas.openxmlformats.org/officeDocument/2006/relationships/slide" Target="slide26.xml"/><Relationship Id="rId5" Type="http://schemas.openxmlformats.org/officeDocument/2006/relationships/image" Target="../media/image52.png"/><Relationship Id="rId15" Type="http://schemas.openxmlformats.org/officeDocument/2006/relationships/slide" Target="slide32.xml"/><Relationship Id="rId10" Type="http://schemas.openxmlformats.org/officeDocument/2006/relationships/slide" Target="slide25.xml"/><Relationship Id="rId19" Type="http://schemas.openxmlformats.org/officeDocument/2006/relationships/slide" Target="slide28.xml"/><Relationship Id="rId4" Type="http://schemas.openxmlformats.org/officeDocument/2006/relationships/image" Target="../media/image33.png"/><Relationship Id="rId9" Type="http://schemas.openxmlformats.org/officeDocument/2006/relationships/slide" Target="slide24.xml"/><Relationship Id="rId14" Type="http://schemas.openxmlformats.org/officeDocument/2006/relationships/slide" Target="slide31.xml"/></Relationships>
</file>

<file path=ppt/slides/_rels/slide35.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8" Type="http://schemas.openxmlformats.org/officeDocument/2006/relationships/slide" Target="slide7.xml"/><Relationship Id="rId13" Type="http://schemas.openxmlformats.org/officeDocument/2006/relationships/slide" Target="slide12.xml"/><Relationship Id="rId18" Type="http://schemas.openxmlformats.org/officeDocument/2006/relationships/slide" Target="slide17.xml"/><Relationship Id="rId3" Type="http://schemas.openxmlformats.org/officeDocument/2006/relationships/image" Target="../media/image6.png"/><Relationship Id="rId7" Type="http://schemas.openxmlformats.org/officeDocument/2006/relationships/slide" Target="slide6.xml"/><Relationship Id="rId12" Type="http://schemas.openxmlformats.org/officeDocument/2006/relationships/slide" Target="slide11.xml"/><Relationship Id="rId17" Type="http://schemas.openxmlformats.org/officeDocument/2006/relationships/slide" Target="slide16.xml"/><Relationship Id="rId2" Type="http://schemas.openxmlformats.org/officeDocument/2006/relationships/image" Target="../media/image5.png"/><Relationship Id="rId16" Type="http://schemas.openxmlformats.org/officeDocument/2006/relationships/slide" Target="slide15.xml"/><Relationship Id="rId1" Type="http://schemas.openxmlformats.org/officeDocument/2006/relationships/slideLayout" Target="../slideLayouts/slideLayout5.xml"/><Relationship Id="rId6" Type="http://schemas.openxmlformats.org/officeDocument/2006/relationships/slide" Target="slide5.xml"/><Relationship Id="rId11" Type="http://schemas.openxmlformats.org/officeDocument/2006/relationships/slide" Target="slide10.xml"/><Relationship Id="rId5" Type="http://schemas.openxmlformats.org/officeDocument/2006/relationships/image" Target="../media/image8.png"/><Relationship Id="rId15" Type="http://schemas.openxmlformats.org/officeDocument/2006/relationships/slide" Target="slide14.xml"/><Relationship Id="rId10" Type="http://schemas.openxmlformats.org/officeDocument/2006/relationships/slide" Target="slide9.xml"/><Relationship Id="rId4" Type="http://schemas.openxmlformats.org/officeDocument/2006/relationships/image" Target="../media/image7.png"/><Relationship Id="rId9" Type="http://schemas.openxmlformats.org/officeDocument/2006/relationships/slide" Target="slide8.xml"/><Relationship Id="rId14" Type="http://schemas.openxmlformats.org/officeDocument/2006/relationships/slide" Target="slide13.xml"/></Relationships>
</file>

<file path=ppt/slides/_rels/slide6.xml.rels><?xml version="1.0" encoding="UTF-8" standalone="yes"?>
<Relationships xmlns="http://schemas.openxmlformats.org/package/2006/relationships"><Relationship Id="rId8" Type="http://schemas.openxmlformats.org/officeDocument/2006/relationships/slide" Target="slide7.xml"/><Relationship Id="rId13" Type="http://schemas.openxmlformats.org/officeDocument/2006/relationships/slide" Target="slide12.xml"/><Relationship Id="rId18" Type="http://schemas.openxmlformats.org/officeDocument/2006/relationships/slide" Target="slide17.xml"/><Relationship Id="rId3" Type="http://schemas.openxmlformats.org/officeDocument/2006/relationships/image" Target="../media/image10.png"/><Relationship Id="rId7" Type="http://schemas.openxmlformats.org/officeDocument/2006/relationships/slide" Target="slide6.xml"/><Relationship Id="rId12" Type="http://schemas.openxmlformats.org/officeDocument/2006/relationships/slide" Target="slide11.xml"/><Relationship Id="rId17" Type="http://schemas.openxmlformats.org/officeDocument/2006/relationships/slide" Target="slide16.xml"/><Relationship Id="rId2" Type="http://schemas.openxmlformats.org/officeDocument/2006/relationships/image" Target="../media/image9.jpg"/><Relationship Id="rId16" Type="http://schemas.openxmlformats.org/officeDocument/2006/relationships/slide" Target="slide15.xml"/><Relationship Id="rId1" Type="http://schemas.openxmlformats.org/officeDocument/2006/relationships/slideLayout" Target="../slideLayouts/slideLayout5.xml"/><Relationship Id="rId6" Type="http://schemas.openxmlformats.org/officeDocument/2006/relationships/slide" Target="slide5.xml"/><Relationship Id="rId11" Type="http://schemas.openxmlformats.org/officeDocument/2006/relationships/slide" Target="slide10.xml"/><Relationship Id="rId5" Type="http://schemas.openxmlformats.org/officeDocument/2006/relationships/image" Target="../media/image7.png"/><Relationship Id="rId15" Type="http://schemas.openxmlformats.org/officeDocument/2006/relationships/slide" Target="slide14.xml"/><Relationship Id="rId10" Type="http://schemas.openxmlformats.org/officeDocument/2006/relationships/slide" Target="slide9.xml"/><Relationship Id="rId4" Type="http://schemas.openxmlformats.org/officeDocument/2006/relationships/image" Target="../media/image6.png"/><Relationship Id="rId9" Type="http://schemas.openxmlformats.org/officeDocument/2006/relationships/slide" Target="slide8.xml"/><Relationship Id="rId14" Type="http://schemas.openxmlformats.org/officeDocument/2006/relationships/slide" Target="slide13.xml"/></Relationships>
</file>

<file path=ppt/slides/_rels/slide7.xml.rels><?xml version="1.0" encoding="UTF-8" standalone="yes"?>
<Relationships xmlns="http://schemas.openxmlformats.org/package/2006/relationships"><Relationship Id="rId8" Type="http://schemas.openxmlformats.org/officeDocument/2006/relationships/slide" Target="slide7.xml"/><Relationship Id="rId13" Type="http://schemas.openxmlformats.org/officeDocument/2006/relationships/slide" Target="slide12.xml"/><Relationship Id="rId18" Type="http://schemas.openxmlformats.org/officeDocument/2006/relationships/slide" Target="slide17.xml"/><Relationship Id="rId3" Type="http://schemas.openxmlformats.org/officeDocument/2006/relationships/image" Target="../media/image12.png"/><Relationship Id="rId7" Type="http://schemas.openxmlformats.org/officeDocument/2006/relationships/slide" Target="slide6.xml"/><Relationship Id="rId12" Type="http://schemas.openxmlformats.org/officeDocument/2006/relationships/slide" Target="slide11.xml"/><Relationship Id="rId17" Type="http://schemas.openxmlformats.org/officeDocument/2006/relationships/slide" Target="slide16.xml"/><Relationship Id="rId2" Type="http://schemas.openxmlformats.org/officeDocument/2006/relationships/image" Target="../media/image11.png"/><Relationship Id="rId16" Type="http://schemas.openxmlformats.org/officeDocument/2006/relationships/slide" Target="slide15.xml"/><Relationship Id="rId1" Type="http://schemas.openxmlformats.org/officeDocument/2006/relationships/slideLayout" Target="../slideLayouts/slideLayout5.xml"/><Relationship Id="rId6" Type="http://schemas.openxmlformats.org/officeDocument/2006/relationships/slide" Target="slide5.xml"/><Relationship Id="rId11" Type="http://schemas.openxmlformats.org/officeDocument/2006/relationships/slide" Target="slide10.xml"/><Relationship Id="rId5" Type="http://schemas.openxmlformats.org/officeDocument/2006/relationships/image" Target="../media/image6.png"/><Relationship Id="rId15" Type="http://schemas.openxmlformats.org/officeDocument/2006/relationships/slide" Target="slide14.xml"/><Relationship Id="rId10" Type="http://schemas.openxmlformats.org/officeDocument/2006/relationships/slide" Target="slide9.xml"/><Relationship Id="rId4" Type="http://schemas.openxmlformats.org/officeDocument/2006/relationships/image" Target="../media/image10.png"/><Relationship Id="rId9" Type="http://schemas.openxmlformats.org/officeDocument/2006/relationships/slide" Target="slide8.xml"/><Relationship Id="rId14" Type="http://schemas.openxmlformats.org/officeDocument/2006/relationships/slide" Target="slide13.xml"/></Relationships>
</file>

<file path=ppt/slides/_rels/slide8.xml.rels><?xml version="1.0" encoding="UTF-8" standalone="yes"?>
<Relationships xmlns="http://schemas.openxmlformats.org/package/2006/relationships"><Relationship Id="rId8" Type="http://schemas.openxmlformats.org/officeDocument/2006/relationships/slide" Target="slide7.xml"/><Relationship Id="rId13" Type="http://schemas.openxmlformats.org/officeDocument/2006/relationships/slide" Target="slide12.xml"/><Relationship Id="rId18" Type="http://schemas.openxmlformats.org/officeDocument/2006/relationships/slide" Target="slide17.xml"/><Relationship Id="rId3" Type="http://schemas.openxmlformats.org/officeDocument/2006/relationships/image" Target="../media/image14.png"/><Relationship Id="rId7" Type="http://schemas.openxmlformats.org/officeDocument/2006/relationships/slide" Target="slide6.xml"/><Relationship Id="rId12" Type="http://schemas.openxmlformats.org/officeDocument/2006/relationships/slide" Target="slide11.xml"/><Relationship Id="rId17" Type="http://schemas.openxmlformats.org/officeDocument/2006/relationships/slide" Target="slide16.xml"/><Relationship Id="rId2" Type="http://schemas.openxmlformats.org/officeDocument/2006/relationships/image" Target="../media/image13.jpeg"/><Relationship Id="rId16" Type="http://schemas.openxmlformats.org/officeDocument/2006/relationships/slide" Target="slide15.xml"/><Relationship Id="rId1" Type="http://schemas.openxmlformats.org/officeDocument/2006/relationships/slideLayout" Target="../slideLayouts/slideLayout5.xml"/><Relationship Id="rId6" Type="http://schemas.openxmlformats.org/officeDocument/2006/relationships/slide" Target="slide5.xml"/><Relationship Id="rId11" Type="http://schemas.openxmlformats.org/officeDocument/2006/relationships/slide" Target="slide10.xml"/><Relationship Id="rId5" Type="http://schemas.openxmlformats.org/officeDocument/2006/relationships/image" Target="../media/image10.png"/><Relationship Id="rId15" Type="http://schemas.openxmlformats.org/officeDocument/2006/relationships/slide" Target="slide14.xml"/><Relationship Id="rId10" Type="http://schemas.openxmlformats.org/officeDocument/2006/relationships/slide" Target="slide9.xml"/><Relationship Id="rId4" Type="http://schemas.openxmlformats.org/officeDocument/2006/relationships/image" Target="../media/image12.png"/><Relationship Id="rId9" Type="http://schemas.openxmlformats.org/officeDocument/2006/relationships/slide" Target="slide8.xml"/><Relationship Id="rId14" Type="http://schemas.openxmlformats.org/officeDocument/2006/relationships/slide" Target="slide13.xml"/></Relationships>
</file>

<file path=ppt/slides/_rels/slide9.xml.rels><?xml version="1.0" encoding="UTF-8" standalone="yes"?>
<Relationships xmlns="http://schemas.openxmlformats.org/package/2006/relationships"><Relationship Id="rId8" Type="http://schemas.openxmlformats.org/officeDocument/2006/relationships/slide" Target="slide7.xml"/><Relationship Id="rId13" Type="http://schemas.openxmlformats.org/officeDocument/2006/relationships/slide" Target="slide12.xml"/><Relationship Id="rId18" Type="http://schemas.openxmlformats.org/officeDocument/2006/relationships/slide" Target="slide17.xml"/><Relationship Id="rId3" Type="http://schemas.openxmlformats.org/officeDocument/2006/relationships/image" Target="../media/image16.png"/><Relationship Id="rId7" Type="http://schemas.openxmlformats.org/officeDocument/2006/relationships/slide" Target="slide6.xml"/><Relationship Id="rId12" Type="http://schemas.openxmlformats.org/officeDocument/2006/relationships/slide" Target="slide11.xml"/><Relationship Id="rId17" Type="http://schemas.openxmlformats.org/officeDocument/2006/relationships/slide" Target="slide16.xml"/><Relationship Id="rId2" Type="http://schemas.openxmlformats.org/officeDocument/2006/relationships/image" Target="../media/image15.jpg"/><Relationship Id="rId16" Type="http://schemas.openxmlformats.org/officeDocument/2006/relationships/slide" Target="slide15.xml"/><Relationship Id="rId1" Type="http://schemas.openxmlformats.org/officeDocument/2006/relationships/slideLayout" Target="../slideLayouts/slideLayout5.xml"/><Relationship Id="rId6" Type="http://schemas.openxmlformats.org/officeDocument/2006/relationships/slide" Target="slide5.xml"/><Relationship Id="rId11" Type="http://schemas.openxmlformats.org/officeDocument/2006/relationships/slide" Target="slide10.xml"/><Relationship Id="rId5" Type="http://schemas.openxmlformats.org/officeDocument/2006/relationships/image" Target="../media/image12.png"/><Relationship Id="rId15" Type="http://schemas.openxmlformats.org/officeDocument/2006/relationships/slide" Target="slide14.xml"/><Relationship Id="rId10" Type="http://schemas.openxmlformats.org/officeDocument/2006/relationships/slide" Target="slide9.xml"/><Relationship Id="rId4" Type="http://schemas.openxmlformats.org/officeDocument/2006/relationships/image" Target="../media/image14.png"/><Relationship Id="rId9" Type="http://schemas.openxmlformats.org/officeDocument/2006/relationships/slide" Target="slide8.xml"/><Relationship Id="rId14" Type="http://schemas.openxmlformats.org/officeDocument/2006/relationships/slide" Target="slide1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8B52D91-A4DA-F0D0-25A9-B234AFAC2C52}"/>
              </a:ext>
            </a:extLst>
          </p:cNvPr>
          <p:cNvSpPr txBox="1"/>
          <p:nvPr/>
        </p:nvSpPr>
        <p:spPr>
          <a:xfrm>
            <a:off x="186813" y="934065"/>
            <a:ext cx="11887199" cy="5355312"/>
          </a:xfrm>
          <a:prstGeom prst="rect">
            <a:avLst/>
          </a:prstGeom>
          <a:noFill/>
        </p:spPr>
        <p:txBody>
          <a:bodyPr wrap="square" rtlCol="0">
            <a:spAutoFit/>
          </a:bodyPr>
          <a:lstStyle/>
          <a:p>
            <a:pPr algn="l"/>
            <a:r>
              <a:rPr lang="en-US" b="1" i="0" dirty="0">
                <a:solidFill>
                  <a:srgbClr val="0D0D0D"/>
                </a:solidFill>
                <a:effectLst/>
                <a:latin typeface="Söhne"/>
              </a:rPr>
              <a:t>                                                                                </a:t>
            </a:r>
            <a:r>
              <a:rPr lang="en-US" sz="5400" b="1" i="0" dirty="0">
                <a:solidFill>
                  <a:srgbClr val="0D0D0D"/>
                </a:solidFill>
                <a:effectLst/>
                <a:latin typeface="Söhne"/>
              </a:rPr>
              <a:t>Introduction</a:t>
            </a:r>
          </a:p>
          <a:p>
            <a:pPr algn="l"/>
            <a:endParaRPr lang="en-US" sz="5400" b="1" i="0" dirty="0">
              <a:solidFill>
                <a:srgbClr val="0D0D0D"/>
              </a:solidFill>
              <a:effectLst/>
              <a:latin typeface="Söhne"/>
            </a:endParaRPr>
          </a:p>
          <a:p>
            <a:pPr algn="l"/>
            <a:r>
              <a:rPr lang="en-US" sz="3600" b="0" i="0" dirty="0">
                <a:solidFill>
                  <a:srgbClr val="0D0D0D"/>
                </a:solidFill>
                <a:effectLst/>
                <a:latin typeface="Söhne"/>
              </a:rPr>
              <a:t>This project involves a comprehensive analysis of a real estate dataset from Nashville. Utilizing Python, specifically the Pandas library for data manipulation and Matplotlib for visualization, we've examined various aspects of the real estate market, including sales prices, property values, and the impact of property age on its sale price.</a:t>
            </a:r>
          </a:p>
          <a:p>
            <a:endParaRPr lang="en-US" dirty="0"/>
          </a:p>
        </p:txBody>
      </p:sp>
    </p:spTree>
    <p:extLst>
      <p:ext uri="{BB962C8B-B14F-4D97-AF65-F5344CB8AC3E}">
        <p14:creationId xmlns:p14="http://schemas.microsoft.com/office/powerpoint/2010/main" val="3052646200"/>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4000">
        <p15:prstTrans prst="curtains"/>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CE458B09-179B-489C-B446-16EBAD992826}"/>
              </a:ext>
            </a:extLst>
          </p:cNvPr>
          <p:cNvSpPr/>
          <p:nvPr/>
        </p:nvSpPr>
        <p:spPr>
          <a:xfrm>
            <a:off x="0" y="-150724"/>
            <a:ext cx="12220629" cy="7015848"/>
          </a:xfrm>
          <a:prstGeom prst="rect">
            <a:avLst/>
          </a:prstGeom>
          <a:solidFill>
            <a:schemeClr val="tx1">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Picture Placeholder 35">
            <a:extLst>
              <a:ext uri="{FF2B5EF4-FFF2-40B4-BE49-F238E27FC236}">
                <a16:creationId xmlns:a16="http://schemas.microsoft.com/office/drawing/2014/main" id="{C810D5FD-C38B-5EFB-21C4-16930FCF0051}"/>
              </a:ext>
            </a:extLst>
          </p:cNvPr>
          <p:cNvPicPr>
            <a:picLocks noGrp="1" noChangeAspect="1"/>
          </p:cNvPicPr>
          <p:nvPr>
            <p:ph type="pic" sz="quarter" idx="12"/>
          </p:nvPr>
        </p:nvPicPr>
        <p:blipFill>
          <a:blip r:embed="rId3">
            <a:extLst>
              <a:ext uri="{28A0092B-C50C-407E-A947-70E740481C1C}">
                <a14:useLocalDpi xmlns:a14="http://schemas.microsoft.com/office/drawing/2010/main" val="0"/>
              </a:ext>
            </a:extLst>
          </a:blip>
          <a:stretch/>
        </p:blipFill>
        <p:spPr>
          <a:xfrm>
            <a:off x="11434726" y="2313069"/>
            <a:ext cx="2153265" cy="2472057"/>
          </a:xfrm>
        </p:spPr>
      </p:pic>
      <p:pic>
        <p:nvPicPr>
          <p:cNvPr id="34" name="Picture Placeholder 33">
            <a:extLst>
              <a:ext uri="{FF2B5EF4-FFF2-40B4-BE49-F238E27FC236}">
                <a16:creationId xmlns:a16="http://schemas.microsoft.com/office/drawing/2014/main" id="{9619A093-8FFD-651A-A7CC-52F0D824C3E6}"/>
              </a:ext>
            </a:extLst>
          </p:cNvPr>
          <p:cNvPicPr>
            <a:picLocks noGrp="1" noChangeAspect="1"/>
          </p:cNvPicPr>
          <p:nvPr>
            <p:ph type="pic" sz="quarter" idx="11"/>
          </p:nvPr>
        </p:nvPicPr>
        <p:blipFill>
          <a:blip r:embed="rId4">
            <a:extLst>
              <a:ext uri="{28A0092B-C50C-407E-A947-70E740481C1C}">
                <a14:useLocalDpi xmlns:a14="http://schemas.microsoft.com/office/drawing/2010/main" val="0"/>
              </a:ext>
            </a:extLst>
          </a:blip>
          <a:stretch/>
        </p:blipFill>
        <p:spPr>
          <a:xfrm>
            <a:off x="9161180" y="2313069"/>
            <a:ext cx="2153264" cy="2472057"/>
          </a:xfrm>
        </p:spPr>
      </p:pic>
      <p:pic>
        <p:nvPicPr>
          <p:cNvPr id="32" name="Picture Placeholder 31">
            <a:extLst>
              <a:ext uri="{FF2B5EF4-FFF2-40B4-BE49-F238E27FC236}">
                <a16:creationId xmlns:a16="http://schemas.microsoft.com/office/drawing/2014/main" id="{04662641-EA79-C987-7E4E-A42EC5063E63}"/>
              </a:ext>
            </a:extLst>
          </p:cNvPr>
          <p:cNvPicPr>
            <a:picLocks noGrp="1" noChangeAspect="1"/>
          </p:cNvPicPr>
          <p:nvPr>
            <p:ph type="pic" sz="quarter" idx="10"/>
          </p:nvPr>
        </p:nvPicPr>
        <p:blipFill>
          <a:blip r:embed="rId5">
            <a:extLst>
              <a:ext uri="{28A0092B-C50C-407E-A947-70E740481C1C}">
                <a14:useLocalDpi xmlns:a14="http://schemas.microsoft.com/office/drawing/2010/main" val="0"/>
              </a:ext>
            </a:extLst>
          </a:blip>
          <a:stretch/>
        </p:blipFill>
        <p:spPr>
          <a:xfrm>
            <a:off x="3848518" y="463519"/>
            <a:ext cx="5192379" cy="6234895"/>
          </a:xfrm>
        </p:spPr>
      </p:pic>
      <p:sp>
        <p:nvSpPr>
          <p:cNvPr id="50" name="TextBox 49">
            <a:extLst>
              <a:ext uri="{FF2B5EF4-FFF2-40B4-BE49-F238E27FC236}">
                <a16:creationId xmlns:a16="http://schemas.microsoft.com/office/drawing/2014/main" id="{3F209002-E608-4BB4-4CAB-14A1A743D29F}"/>
              </a:ext>
            </a:extLst>
          </p:cNvPr>
          <p:cNvSpPr txBox="1"/>
          <p:nvPr/>
        </p:nvSpPr>
        <p:spPr>
          <a:xfrm>
            <a:off x="622382" y="1286220"/>
            <a:ext cx="3224601" cy="4247317"/>
          </a:xfrm>
          <a:prstGeom prst="rect">
            <a:avLst/>
          </a:prstGeom>
          <a:noFill/>
        </p:spPr>
        <p:txBody>
          <a:bodyPr wrap="square" rtlCol="0">
            <a:spAutoFit/>
          </a:bodyPr>
          <a:lstStyle/>
          <a:p>
            <a:r>
              <a:rPr lang="en-US" dirty="0">
                <a:solidFill>
                  <a:schemeClr val="bg1"/>
                </a:solidFill>
              </a:rPr>
              <a:t> </a:t>
            </a:r>
            <a:r>
              <a:rPr lang="en-US" b="0" i="0" dirty="0">
                <a:solidFill>
                  <a:schemeClr val="bg1"/>
                </a:solidFill>
                <a:effectLst/>
                <a:latin typeface="Söhne"/>
              </a:rPr>
              <a:t>The chart depicts losses per year for a project against the total sale price for the years 2013 to 2016. The losses have decreased significantly over time, from $219 million in 2013 to just $30 million in 2016. Meanwhile, the sale price has increased each year, indicating improving financial health and efficiency for the project. The data suggests that the project has become more profitable over time, with better management of losses</a:t>
            </a:r>
            <a:endParaRPr lang="en-US" dirty="0">
              <a:solidFill>
                <a:schemeClr val="bg1"/>
              </a:solidFill>
            </a:endParaRPr>
          </a:p>
        </p:txBody>
      </p:sp>
      <p:cxnSp>
        <p:nvCxnSpPr>
          <p:cNvPr id="2" name="Straight Connector 1">
            <a:extLst>
              <a:ext uri="{FF2B5EF4-FFF2-40B4-BE49-F238E27FC236}">
                <a16:creationId xmlns:a16="http://schemas.microsoft.com/office/drawing/2014/main" id="{D7F05597-3DA5-0853-B20B-A48F9C767D63}"/>
              </a:ext>
            </a:extLst>
          </p:cNvPr>
          <p:cNvCxnSpPr/>
          <p:nvPr/>
        </p:nvCxnSpPr>
        <p:spPr>
          <a:xfrm>
            <a:off x="265471" y="88490"/>
            <a:ext cx="0" cy="668593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Oval 2">
            <a:hlinkClick r:id="rId6" action="ppaction://hlinksldjump"/>
            <a:extLst>
              <a:ext uri="{FF2B5EF4-FFF2-40B4-BE49-F238E27FC236}">
                <a16:creationId xmlns:a16="http://schemas.microsoft.com/office/drawing/2014/main" id="{7F8AA9EF-EB7D-FEC9-BB70-632E0A76FE31}"/>
              </a:ext>
            </a:extLst>
          </p:cNvPr>
          <p:cNvSpPr/>
          <p:nvPr/>
        </p:nvSpPr>
        <p:spPr>
          <a:xfrm>
            <a:off x="174031" y="83574"/>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hlinkClick r:id="rId7" action="ppaction://hlinksldjump"/>
            <a:extLst>
              <a:ext uri="{FF2B5EF4-FFF2-40B4-BE49-F238E27FC236}">
                <a16:creationId xmlns:a16="http://schemas.microsoft.com/office/drawing/2014/main" id="{AB2A7731-7CD8-3C43-54D6-F30E88D9F0C9}"/>
              </a:ext>
            </a:extLst>
          </p:cNvPr>
          <p:cNvSpPr/>
          <p:nvPr/>
        </p:nvSpPr>
        <p:spPr>
          <a:xfrm>
            <a:off x="174031" y="570811"/>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hlinkClick r:id="rId8" action="ppaction://hlinksldjump"/>
            <a:extLst>
              <a:ext uri="{FF2B5EF4-FFF2-40B4-BE49-F238E27FC236}">
                <a16:creationId xmlns:a16="http://schemas.microsoft.com/office/drawing/2014/main" id="{DEC4E4C6-42BF-EBE9-92AB-D6FF3AF8FB1F}"/>
              </a:ext>
            </a:extLst>
          </p:cNvPr>
          <p:cNvSpPr/>
          <p:nvPr/>
        </p:nvSpPr>
        <p:spPr>
          <a:xfrm>
            <a:off x="174031" y="1102035"/>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hlinkClick r:id="rId9" action="ppaction://hlinksldjump"/>
            <a:extLst>
              <a:ext uri="{FF2B5EF4-FFF2-40B4-BE49-F238E27FC236}">
                <a16:creationId xmlns:a16="http://schemas.microsoft.com/office/drawing/2014/main" id="{AD53D789-BF11-E4EB-740D-BA16C120AFB5}"/>
              </a:ext>
            </a:extLst>
          </p:cNvPr>
          <p:cNvSpPr/>
          <p:nvPr/>
        </p:nvSpPr>
        <p:spPr>
          <a:xfrm>
            <a:off x="174031" y="1633259"/>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hlinkClick r:id="rId10" action="ppaction://hlinksldjump"/>
            <a:extLst>
              <a:ext uri="{FF2B5EF4-FFF2-40B4-BE49-F238E27FC236}">
                <a16:creationId xmlns:a16="http://schemas.microsoft.com/office/drawing/2014/main" id="{5F16F6DB-F665-BC9B-F509-4061C7BD190F}"/>
              </a:ext>
            </a:extLst>
          </p:cNvPr>
          <p:cNvSpPr/>
          <p:nvPr/>
        </p:nvSpPr>
        <p:spPr>
          <a:xfrm>
            <a:off x="174031" y="2201565"/>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hlinkClick r:id="rId11" action="ppaction://hlinksldjump"/>
            <a:extLst>
              <a:ext uri="{FF2B5EF4-FFF2-40B4-BE49-F238E27FC236}">
                <a16:creationId xmlns:a16="http://schemas.microsoft.com/office/drawing/2014/main" id="{5BAE718F-F32C-1683-294E-C0453FF1004F}"/>
              </a:ext>
            </a:extLst>
          </p:cNvPr>
          <p:cNvSpPr/>
          <p:nvPr/>
        </p:nvSpPr>
        <p:spPr>
          <a:xfrm>
            <a:off x="82591" y="2670017"/>
            <a:ext cx="365760" cy="36576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hlinkClick r:id="rId12" action="ppaction://hlinksldjump"/>
            <a:extLst>
              <a:ext uri="{FF2B5EF4-FFF2-40B4-BE49-F238E27FC236}">
                <a16:creationId xmlns:a16="http://schemas.microsoft.com/office/drawing/2014/main" id="{27B058F7-A2C3-6D9F-9EA7-347071443F84}"/>
              </a:ext>
            </a:extLst>
          </p:cNvPr>
          <p:cNvSpPr/>
          <p:nvPr/>
        </p:nvSpPr>
        <p:spPr>
          <a:xfrm>
            <a:off x="174031" y="3318472"/>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hlinkClick r:id="rId13" action="ppaction://hlinksldjump"/>
            <a:extLst>
              <a:ext uri="{FF2B5EF4-FFF2-40B4-BE49-F238E27FC236}">
                <a16:creationId xmlns:a16="http://schemas.microsoft.com/office/drawing/2014/main" id="{6C5FF255-0AE0-7059-7D4A-5D6B8C1445C7}"/>
              </a:ext>
            </a:extLst>
          </p:cNvPr>
          <p:cNvSpPr/>
          <p:nvPr/>
        </p:nvSpPr>
        <p:spPr>
          <a:xfrm>
            <a:off x="174031" y="3893422"/>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hlinkClick r:id="rId14" action="ppaction://hlinksldjump"/>
            <a:extLst>
              <a:ext uri="{FF2B5EF4-FFF2-40B4-BE49-F238E27FC236}">
                <a16:creationId xmlns:a16="http://schemas.microsoft.com/office/drawing/2014/main" id="{F5538C00-A9DA-F2B5-6BC0-09FCEF2470C7}"/>
              </a:ext>
            </a:extLst>
          </p:cNvPr>
          <p:cNvSpPr/>
          <p:nvPr/>
        </p:nvSpPr>
        <p:spPr>
          <a:xfrm>
            <a:off x="174031" y="4468372"/>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hlinkClick r:id="rId15" action="ppaction://hlinksldjump"/>
            <a:extLst>
              <a:ext uri="{FF2B5EF4-FFF2-40B4-BE49-F238E27FC236}">
                <a16:creationId xmlns:a16="http://schemas.microsoft.com/office/drawing/2014/main" id="{70AFC1D4-F4A5-76D0-B0E6-B74206E5598D}"/>
              </a:ext>
            </a:extLst>
          </p:cNvPr>
          <p:cNvSpPr/>
          <p:nvPr/>
        </p:nvSpPr>
        <p:spPr>
          <a:xfrm>
            <a:off x="174031" y="5037069"/>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hlinkClick r:id="rId16" action="ppaction://hlinksldjump"/>
            <a:extLst>
              <a:ext uri="{FF2B5EF4-FFF2-40B4-BE49-F238E27FC236}">
                <a16:creationId xmlns:a16="http://schemas.microsoft.com/office/drawing/2014/main" id="{FF4C6956-B176-DBAB-0967-CEF1F1FF7268}"/>
              </a:ext>
            </a:extLst>
          </p:cNvPr>
          <p:cNvSpPr/>
          <p:nvPr/>
        </p:nvSpPr>
        <p:spPr>
          <a:xfrm>
            <a:off x="174031" y="5592307"/>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hlinkClick r:id="rId17" action="ppaction://hlinksldjump"/>
            <a:extLst>
              <a:ext uri="{FF2B5EF4-FFF2-40B4-BE49-F238E27FC236}">
                <a16:creationId xmlns:a16="http://schemas.microsoft.com/office/drawing/2014/main" id="{655057D7-0D13-247B-9E30-801ED90665CF}"/>
              </a:ext>
            </a:extLst>
          </p:cNvPr>
          <p:cNvSpPr/>
          <p:nvPr/>
        </p:nvSpPr>
        <p:spPr>
          <a:xfrm>
            <a:off x="174031" y="6145541"/>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hlinkClick r:id="rId18" action="ppaction://hlinksldjump"/>
            <a:extLst>
              <a:ext uri="{FF2B5EF4-FFF2-40B4-BE49-F238E27FC236}">
                <a16:creationId xmlns:a16="http://schemas.microsoft.com/office/drawing/2014/main" id="{A9180A7A-3FCE-15C3-5BF3-EA196F45F5B8}"/>
              </a:ext>
            </a:extLst>
          </p:cNvPr>
          <p:cNvSpPr/>
          <p:nvPr/>
        </p:nvSpPr>
        <p:spPr>
          <a:xfrm>
            <a:off x="174031" y="6671113"/>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321164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5000" b="-15000"/>
          </a:stretch>
        </a:blipFill>
        <a:effectLst/>
      </p:bgPr>
    </p:bg>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CE458B09-179B-489C-B446-16EBAD992826}"/>
              </a:ext>
            </a:extLst>
          </p:cNvPr>
          <p:cNvSpPr/>
          <p:nvPr/>
        </p:nvSpPr>
        <p:spPr>
          <a:xfrm>
            <a:off x="-291402" y="-150724"/>
            <a:ext cx="12512031" cy="7015848"/>
          </a:xfrm>
          <a:prstGeom prst="rect">
            <a:avLst/>
          </a:prstGeom>
          <a:solidFill>
            <a:schemeClr val="tx1">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Picture Placeholder 35">
            <a:extLst>
              <a:ext uri="{FF2B5EF4-FFF2-40B4-BE49-F238E27FC236}">
                <a16:creationId xmlns:a16="http://schemas.microsoft.com/office/drawing/2014/main" id="{C810D5FD-C38B-5EFB-21C4-16930FCF0051}"/>
              </a:ext>
            </a:extLst>
          </p:cNvPr>
          <p:cNvPicPr>
            <a:picLocks noGrp="1" noChangeAspect="1"/>
          </p:cNvPicPr>
          <p:nvPr>
            <p:ph type="pic" sz="quarter" idx="12"/>
          </p:nvPr>
        </p:nvPicPr>
        <p:blipFill>
          <a:blip r:embed="rId3">
            <a:extLst>
              <a:ext uri="{28A0092B-C50C-407E-A947-70E740481C1C}">
                <a14:useLocalDpi xmlns:a14="http://schemas.microsoft.com/office/drawing/2010/main" val="0"/>
              </a:ext>
            </a:extLst>
          </a:blip>
          <a:stretch/>
        </p:blipFill>
        <p:spPr>
          <a:xfrm>
            <a:off x="11447689" y="2313069"/>
            <a:ext cx="2069961" cy="2472057"/>
          </a:xfrm>
        </p:spPr>
      </p:pic>
      <p:pic>
        <p:nvPicPr>
          <p:cNvPr id="34" name="Picture Placeholder 33">
            <a:extLst>
              <a:ext uri="{FF2B5EF4-FFF2-40B4-BE49-F238E27FC236}">
                <a16:creationId xmlns:a16="http://schemas.microsoft.com/office/drawing/2014/main" id="{9619A093-8FFD-651A-A7CC-52F0D824C3E6}"/>
              </a:ext>
            </a:extLst>
          </p:cNvPr>
          <p:cNvPicPr>
            <a:picLocks noGrp="1" noChangeAspect="1"/>
          </p:cNvPicPr>
          <p:nvPr>
            <p:ph type="pic" sz="quarter" idx="11"/>
          </p:nvPr>
        </p:nvPicPr>
        <p:blipFill>
          <a:blip r:embed="rId4">
            <a:extLst>
              <a:ext uri="{28A0092B-C50C-407E-A947-70E740481C1C}">
                <a14:useLocalDpi xmlns:a14="http://schemas.microsoft.com/office/drawing/2010/main" val="0"/>
              </a:ext>
            </a:extLst>
          </a:blip>
          <a:stretch/>
        </p:blipFill>
        <p:spPr>
          <a:xfrm>
            <a:off x="9254531" y="2313069"/>
            <a:ext cx="2069961" cy="2472057"/>
          </a:xfrm>
        </p:spPr>
      </p:pic>
      <p:pic>
        <p:nvPicPr>
          <p:cNvPr id="32" name="Picture Placeholder 31">
            <a:extLst>
              <a:ext uri="{FF2B5EF4-FFF2-40B4-BE49-F238E27FC236}">
                <a16:creationId xmlns:a16="http://schemas.microsoft.com/office/drawing/2014/main" id="{04662641-EA79-C987-7E4E-A42EC5063E63}"/>
              </a:ext>
            </a:extLst>
          </p:cNvPr>
          <p:cNvPicPr>
            <a:picLocks noGrp="1" noChangeAspect="1"/>
          </p:cNvPicPr>
          <p:nvPr>
            <p:ph type="pic" sz="quarter" idx="10"/>
          </p:nvPr>
        </p:nvPicPr>
        <p:blipFill>
          <a:blip r:embed="rId5">
            <a:extLst>
              <a:ext uri="{28A0092B-C50C-407E-A947-70E740481C1C}">
                <a14:useLocalDpi xmlns:a14="http://schemas.microsoft.com/office/drawing/2010/main" val="0"/>
              </a:ext>
            </a:extLst>
          </a:blip>
          <a:stretch/>
        </p:blipFill>
        <p:spPr>
          <a:xfrm>
            <a:off x="3557116" y="266389"/>
            <a:ext cx="5574218" cy="6404724"/>
          </a:xfrm>
        </p:spPr>
      </p:pic>
      <p:sp>
        <p:nvSpPr>
          <p:cNvPr id="50" name="TextBox 49">
            <a:extLst>
              <a:ext uri="{FF2B5EF4-FFF2-40B4-BE49-F238E27FC236}">
                <a16:creationId xmlns:a16="http://schemas.microsoft.com/office/drawing/2014/main" id="{3F209002-E608-4BB4-4CAB-14A1A743D29F}"/>
              </a:ext>
            </a:extLst>
          </p:cNvPr>
          <p:cNvSpPr txBox="1"/>
          <p:nvPr/>
        </p:nvSpPr>
        <p:spPr>
          <a:xfrm>
            <a:off x="423954" y="1028461"/>
            <a:ext cx="3224601" cy="3693319"/>
          </a:xfrm>
          <a:prstGeom prst="rect">
            <a:avLst/>
          </a:prstGeom>
          <a:noFill/>
        </p:spPr>
        <p:txBody>
          <a:bodyPr wrap="square" rtlCol="0">
            <a:spAutoFit/>
          </a:bodyPr>
          <a:lstStyle/>
          <a:p>
            <a:br>
              <a:rPr lang="en-US" dirty="0">
                <a:solidFill>
                  <a:schemeClr val="bg1"/>
                </a:solidFill>
              </a:rPr>
            </a:br>
            <a:r>
              <a:rPr lang="en-US" b="0" i="0" dirty="0">
                <a:solidFill>
                  <a:schemeClr val="bg1"/>
                </a:solidFill>
                <a:effectLst/>
                <a:latin typeface="Söhne"/>
              </a:rPr>
              <a:t>The chart illustrates monthly sales for a real estate project, with the highest sales occurring in June at $872 million, and the lowest in February at $292 million. This indicates a strong seasonal trend with peak sales in the summer months and lower sales in the winter. The pattern suggests that timing plays a significant role in the project's sales performance</a:t>
            </a:r>
            <a:endParaRPr lang="en-US" dirty="0">
              <a:solidFill>
                <a:schemeClr val="bg1"/>
              </a:solidFill>
            </a:endParaRPr>
          </a:p>
        </p:txBody>
      </p:sp>
      <p:cxnSp>
        <p:nvCxnSpPr>
          <p:cNvPr id="2" name="Straight Connector 1">
            <a:extLst>
              <a:ext uri="{FF2B5EF4-FFF2-40B4-BE49-F238E27FC236}">
                <a16:creationId xmlns:a16="http://schemas.microsoft.com/office/drawing/2014/main" id="{43E62064-415F-9B54-8E3E-032928B61D08}"/>
              </a:ext>
            </a:extLst>
          </p:cNvPr>
          <p:cNvCxnSpPr/>
          <p:nvPr/>
        </p:nvCxnSpPr>
        <p:spPr>
          <a:xfrm>
            <a:off x="265471" y="88490"/>
            <a:ext cx="0" cy="668593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Oval 2">
            <a:hlinkClick r:id="rId6" action="ppaction://hlinksldjump"/>
            <a:extLst>
              <a:ext uri="{FF2B5EF4-FFF2-40B4-BE49-F238E27FC236}">
                <a16:creationId xmlns:a16="http://schemas.microsoft.com/office/drawing/2014/main" id="{7EFA13C3-FF9E-AA75-7151-8093DCD818F9}"/>
              </a:ext>
            </a:extLst>
          </p:cNvPr>
          <p:cNvSpPr/>
          <p:nvPr/>
        </p:nvSpPr>
        <p:spPr>
          <a:xfrm>
            <a:off x="174031" y="83574"/>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hlinkClick r:id="rId7" action="ppaction://hlinksldjump"/>
            <a:extLst>
              <a:ext uri="{FF2B5EF4-FFF2-40B4-BE49-F238E27FC236}">
                <a16:creationId xmlns:a16="http://schemas.microsoft.com/office/drawing/2014/main" id="{66B645B6-7930-1A0E-5D4A-E08A6013EDA7}"/>
              </a:ext>
            </a:extLst>
          </p:cNvPr>
          <p:cNvSpPr/>
          <p:nvPr/>
        </p:nvSpPr>
        <p:spPr>
          <a:xfrm>
            <a:off x="174031" y="570811"/>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hlinkClick r:id="rId8" action="ppaction://hlinksldjump"/>
            <a:extLst>
              <a:ext uri="{FF2B5EF4-FFF2-40B4-BE49-F238E27FC236}">
                <a16:creationId xmlns:a16="http://schemas.microsoft.com/office/drawing/2014/main" id="{4E121F9F-2EB9-94E8-6A71-09693247C20A}"/>
              </a:ext>
            </a:extLst>
          </p:cNvPr>
          <p:cNvSpPr/>
          <p:nvPr/>
        </p:nvSpPr>
        <p:spPr>
          <a:xfrm>
            <a:off x="174031" y="1102035"/>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hlinkClick r:id="rId9" action="ppaction://hlinksldjump"/>
            <a:extLst>
              <a:ext uri="{FF2B5EF4-FFF2-40B4-BE49-F238E27FC236}">
                <a16:creationId xmlns:a16="http://schemas.microsoft.com/office/drawing/2014/main" id="{9AEEFE95-3F74-DBCE-34C9-3D64E82C417A}"/>
              </a:ext>
            </a:extLst>
          </p:cNvPr>
          <p:cNvSpPr/>
          <p:nvPr/>
        </p:nvSpPr>
        <p:spPr>
          <a:xfrm>
            <a:off x="174031" y="1633259"/>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hlinkClick r:id="rId10" action="ppaction://hlinksldjump"/>
            <a:extLst>
              <a:ext uri="{FF2B5EF4-FFF2-40B4-BE49-F238E27FC236}">
                <a16:creationId xmlns:a16="http://schemas.microsoft.com/office/drawing/2014/main" id="{03F632EF-3C0B-D01E-756F-FB34AF231E49}"/>
              </a:ext>
            </a:extLst>
          </p:cNvPr>
          <p:cNvSpPr/>
          <p:nvPr/>
        </p:nvSpPr>
        <p:spPr>
          <a:xfrm>
            <a:off x="174031" y="2201565"/>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hlinkClick r:id="rId11" action="ppaction://hlinksldjump"/>
            <a:extLst>
              <a:ext uri="{FF2B5EF4-FFF2-40B4-BE49-F238E27FC236}">
                <a16:creationId xmlns:a16="http://schemas.microsoft.com/office/drawing/2014/main" id="{6282B9C3-48B5-71AB-C71B-9B76585264AB}"/>
              </a:ext>
            </a:extLst>
          </p:cNvPr>
          <p:cNvSpPr/>
          <p:nvPr/>
        </p:nvSpPr>
        <p:spPr>
          <a:xfrm>
            <a:off x="174031" y="2783714"/>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hlinkClick r:id="rId12" action="ppaction://hlinksldjump"/>
            <a:extLst>
              <a:ext uri="{FF2B5EF4-FFF2-40B4-BE49-F238E27FC236}">
                <a16:creationId xmlns:a16="http://schemas.microsoft.com/office/drawing/2014/main" id="{C341E127-5A63-A036-9BE8-3691A551AC16}"/>
              </a:ext>
            </a:extLst>
          </p:cNvPr>
          <p:cNvSpPr/>
          <p:nvPr/>
        </p:nvSpPr>
        <p:spPr>
          <a:xfrm>
            <a:off x="82591" y="3247095"/>
            <a:ext cx="365760" cy="36576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hlinkClick r:id="rId13" action="ppaction://hlinksldjump"/>
            <a:extLst>
              <a:ext uri="{FF2B5EF4-FFF2-40B4-BE49-F238E27FC236}">
                <a16:creationId xmlns:a16="http://schemas.microsoft.com/office/drawing/2014/main" id="{145757D6-EB14-CE3D-D716-102CB5A515E5}"/>
              </a:ext>
            </a:extLst>
          </p:cNvPr>
          <p:cNvSpPr/>
          <p:nvPr/>
        </p:nvSpPr>
        <p:spPr>
          <a:xfrm>
            <a:off x="174031" y="3893422"/>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hlinkClick r:id="rId14" action="ppaction://hlinksldjump"/>
            <a:extLst>
              <a:ext uri="{FF2B5EF4-FFF2-40B4-BE49-F238E27FC236}">
                <a16:creationId xmlns:a16="http://schemas.microsoft.com/office/drawing/2014/main" id="{166080B7-16F5-2EB9-F489-24ED0D878830}"/>
              </a:ext>
            </a:extLst>
          </p:cNvPr>
          <p:cNvSpPr/>
          <p:nvPr/>
        </p:nvSpPr>
        <p:spPr>
          <a:xfrm>
            <a:off x="174031" y="4468372"/>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hlinkClick r:id="rId15" action="ppaction://hlinksldjump"/>
            <a:extLst>
              <a:ext uri="{FF2B5EF4-FFF2-40B4-BE49-F238E27FC236}">
                <a16:creationId xmlns:a16="http://schemas.microsoft.com/office/drawing/2014/main" id="{E89B2D02-92EC-7E09-8C0B-6D498504F81E}"/>
              </a:ext>
            </a:extLst>
          </p:cNvPr>
          <p:cNvSpPr/>
          <p:nvPr/>
        </p:nvSpPr>
        <p:spPr>
          <a:xfrm>
            <a:off x="174031" y="5037069"/>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hlinkClick r:id="rId16" action="ppaction://hlinksldjump"/>
            <a:extLst>
              <a:ext uri="{FF2B5EF4-FFF2-40B4-BE49-F238E27FC236}">
                <a16:creationId xmlns:a16="http://schemas.microsoft.com/office/drawing/2014/main" id="{F2E54372-BC68-B785-442E-75DE1AC7B886}"/>
              </a:ext>
            </a:extLst>
          </p:cNvPr>
          <p:cNvSpPr/>
          <p:nvPr/>
        </p:nvSpPr>
        <p:spPr>
          <a:xfrm>
            <a:off x="174031" y="5592307"/>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hlinkClick r:id="rId17" action="ppaction://hlinksldjump"/>
            <a:extLst>
              <a:ext uri="{FF2B5EF4-FFF2-40B4-BE49-F238E27FC236}">
                <a16:creationId xmlns:a16="http://schemas.microsoft.com/office/drawing/2014/main" id="{9C5DE778-4109-656A-AAA9-AE4C4FB8A826}"/>
              </a:ext>
            </a:extLst>
          </p:cNvPr>
          <p:cNvSpPr/>
          <p:nvPr/>
        </p:nvSpPr>
        <p:spPr>
          <a:xfrm>
            <a:off x="174031" y="6145541"/>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hlinkClick r:id="rId18" action="ppaction://hlinksldjump"/>
            <a:extLst>
              <a:ext uri="{FF2B5EF4-FFF2-40B4-BE49-F238E27FC236}">
                <a16:creationId xmlns:a16="http://schemas.microsoft.com/office/drawing/2014/main" id="{91BCC942-FAC2-027E-8C41-F019B969298C}"/>
              </a:ext>
            </a:extLst>
          </p:cNvPr>
          <p:cNvSpPr/>
          <p:nvPr/>
        </p:nvSpPr>
        <p:spPr>
          <a:xfrm>
            <a:off x="174031" y="6671113"/>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903653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CE458B09-179B-489C-B446-16EBAD992826}"/>
              </a:ext>
            </a:extLst>
          </p:cNvPr>
          <p:cNvSpPr/>
          <p:nvPr/>
        </p:nvSpPr>
        <p:spPr>
          <a:xfrm>
            <a:off x="-90434" y="-150724"/>
            <a:ext cx="12311064" cy="7015848"/>
          </a:xfrm>
          <a:prstGeom prst="rect">
            <a:avLst/>
          </a:prstGeom>
          <a:solidFill>
            <a:schemeClr val="tx1">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Picture Placeholder 35">
            <a:extLst>
              <a:ext uri="{FF2B5EF4-FFF2-40B4-BE49-F238E27FC236}">
                <a16:creationId xmlns:a16="http://schemas.microsoft.com/office/drawing/2014/main" id="{C810D5FD-C38B-5EFB-21C4-16930FCF0051}"/>
              </a:ext>
            </a:extLst>
          </p:cNvPr>
          <p:cNvPicPr>
            <a:picLocks noGrp="1" noChangeAspect="1"/>
          </p:cNvPicPr>
          <p:nvPr>
            <p:ph type="pic" sz="quarter" idx="12"/>
          </p:nvPr>
        </p:nvPicPr>
        <p:blipFill>
          <a:blip r:embed="rId3">
            <a:extLst>
              <a:ext uri="{28A0092B-C50C-407E-A947-70E740481C1C}">
                <a14:useLocalDpi xmlns:a14="http://schemas.microsoft.com/office/drawing/2010/main" val="0"/>
              </a:ext>
            </a:extLst>
          </a:blip>
          <a:stretch/>
        </p:blipFill>
        <p:spPr>
          <a:xfrm>
            <a:off x="11389348" y="2313069"/>
            <a:ext cx="2206070" cy="2472057"/>
          </a:xfrm>
        </p:spPr>
      </p:pic>
      <p:pic>
        <p:nvPicPr>
          <p:cNvPr id="34" name="Picture Placeholder 33">
            <a:extLst>
              <a:ext uri="{FF2B5EF4-FFF2-40B4-BE49-F238E27FC236}">
                <a16:creationId xmlns:a16="http://schemas.microsoft.com/office/drawing/2014/main" id="{9619A093-8FFD-651A-A7CC-52F0D824C3E6}"/>
              </a:ext>
            </a:extLst>
          </p:cNvPr>
          <p:cNvPicPr>
            <a:picLocks noGrp="1" noChangeAspect="1"/>
          </p:cNvPicPr>
          <p:nvPr>
            <p:ph type="pic" sz="quarter" idx="11"/>
          </p:nvPr>
        </p:nvPicPr>
        <p:blipFill>
          <a:blip r:embed="rId4">
            <a:extLst>
              <a:ext uri="{28A0092B-C50C-407E-A947-70E740481C1C}">
                <a14:useLocalDpi xmlns:a14="http://schemas.microsoft.com/office/drawing/2010/main" val="0"/>
              </a:ext>
            </a:extLst>
          </a:blip>
          <a:stretch/>
        </p:blipFill>
        <p:spPr>
          <a:xfrm>
            <a:off x="9118422" y="2313069"/>
            <a:ext cx="2206070" cy="2472057"/>
          </a:xfrm>
        </p:spPr>
      </p:pic>
      <p:pic>
        <p:nvPicPr>
          <p:cNvPr id="32" name="Picture Placeholder 31">
            <a:extLst>
              <a:ext uri="{FF2B5EF4-FFF2-40B4-BE49-F238E27FC236}">
                <a16:creationId xmlns:a16="http://schemas.microsoft.com/office/drawing/2014/main" id="{04662641-EA79-C987-7E4E-A42EC5063E63}"/>
              </a:ext>
            </a:extLst>
          </p:cNvPr>
          <p:cNvPicPr>
            <a:picLocks noGrp="1" noChangeAspect="1"/>
          </p:cNvPicPr>
          <p:nvPr>
            <p:ph type="pic" sz="quarter" idx="10"/>
          </p:nvPr>
        </p:nvPicPr>
        <p:blipFill>
          <a:blip r:embed="rId5">
            <a:extLst>
              <a:ext uri="{28A0092B-C50C-407E-A947-70E740481C1C}">
                <a14:useLocalDpi xmlns:a14="http://schemas.microsoft.com/office/drawing/2010/main" val="0"/>
              </a:ext>
            </a:extLst>
          </a:blip>
          <a:stretch/>
        </p:blipFill>
        <p:spPr>
          <a:xfrm>
            <a:off x="3913374" y="266390"/>
            <a:ext cx="5140192" cy="6404724"/>
          </a:xfrm>
        </p:spPr>
      </p:pic>
      <p:sp>
        <p:nvSpPr>
          <p:cNvPr id="50" name="TextBox 49">
            <a:extLst>
              <a:ext uri="{FF2B5EF4-FFF2-40B4-BE49-F238E27FC236}">
                <a16:creationId xmlns:a16="http://schemas.microsoft.com/office/drawing/2014/main" id="{3F209002-E608-4BB4-4CAB-14A1A743D29F}"/>
              </a:ext>
            </a:extLst>
          </p:cNvPr>
          <p:cNvSpPr txBox="1"/>
          <p:nvPr/>
        </p:nvSpPr>
        <p:spPr>
          <a:xfrm>
            <a:off x="623917" y="1193442"/>
            <a:ext cx="3224601" cy="4524315"/>
          </a:xfrm>
          <a:prstGeom prst="rect">
            <a:avLst/>
          </a:prstGeom>
          <a:noFill/>
        </p:spPr>
        <p:txBody>
          <a:bodyPr wrap="square" rtlCol="0">
            <a:spAutoFit/>
          </a:bodyPr>
          <a:lstStyle/>
          <a:p>
            <a:r>
              <a:rPr lang="en-US" b="0" i="0" dirty="0">
                <a:solidFill>
                  <a:schemeClr val="bg1"/>
                </a:solidFill>
                <a:effectLst/>
                <a:latin typeface="Söhne"/>
              </a:rPr>
              <a:t>The chart shows sales by city, with Nashville far outpacing other locations at $5.788 billion. Madison and Antioch follow with sales of $169 million and $168 million, respectively. There is a significant drop-off in sales as you move down the list to smaller cities like Whites Creek, Mount Juliet, and Joelton, each with sales around $2-3 million. This distribution indicates that the majority of the project's revenue comes from Nashville, with other cities contributing a smaller portion of sales</a:t>
            </a:r>
            <a:endParaRPr lang="en-US" dirty="0">
              <a:solidFill>
                <a:schemeClr val="bg1"/>
              </a:solidFill>
            </a:endParaRPr>
          </a:p>
        </p:txBody>
      </p:sp>
      <p:cxnSp>
        <p:nvCxnSpPr>
          <p:cNvPr id="2" name="Straight Connector 1">
            <a:extLst>
              <a:ext uri="{FF2B5EF4-FFF2-40B4-BE49-F238E27FC236}">
                <a16:creationId xmlns:a16="http://schemas.microsoft.com/office/drawing/2014/main" id="{42E21389-FE3D-44CD-9E26-BF1823A37B88}"/>
              </a:ext>
            </a:extLst>
          </p:cNvPr>
          <p:cNvCxnSpPr/>
          <p:nvPr/>
        </p:nvCxnSpPr>
        <p:spPr>
          <a:xfrm>
            <a:off x="265471" y="88490"/>
            <a:ext cx="0" cy="668593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Oval 2">
            <a:hlinkClick r:id="rId6" action="ppaction://hlinksldjump"/>
            <a:extLst>
              <a:ext uri="{FF2B5EF4-FFF2-40B4-BE49-F238E27FC236}">
                <a16:creationId xmlns:a16="http://schemas.microsoft.com/office/drawing/2014/main" id="{642DC935-8E6D-D5F6-A12F-40F731080D4C}"/>
              </a:ext>
            </a:extLst>
          </p:cNvPr>
          <p:cNvSpPr/>
          <p:nvPr/>
        </p:nvSpPr>
        <p:spPr>
          <a:xfrm>
            <a:off x="174031" y="83574"/>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hlinkClick r:id="rId7" action="ppaction://hlinksldjump"/>
            <a:extLst>
              <a:ext uri="{FF2B5EF4-FFF2-40B4-BE49-F238E27FC236}">
                <a16:creationId xmlns:a16="http://schemas.microsoft.com/office/drawing/2014/main" id="{82878E4C-94B3-BD70-B7AB-AB6687427FBF}"/>
              </a:ext>
            </a:extLst>
          </p:cNvPr>
          <p:cNvSpPr/>
          <p:nvPr/>
        </p:nvSpPr>
        <p:spPr>
          <a:xfrm>
            <a:off x="174031" y="570811"/>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hlinkClick r:id="rId8" action="ppaction://hlinksldjump"/>
            <a:extLst>
              <a:ext uri="{FF2B5EF4-FFF2-40B4-BE49-F238E27FC236}">
                <a16:creationId xmlns:a16="http://schemas.microsoft.com/office/drawing/2014/main" id="{CDB82F9D-E5CD-CE12-D160-8889A44A2D6E}"/>
              </a:ext>
            </a:extLst>
          </p:cNvPr>
          <p:cNvSpPr/>
          <p:nvPr/>
        </p:nvSpPr>
        <p:spPr>
          <a:xfrm>
            <a:off x="174031" y="1102035"/>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hlinkClick r:id="rId9" action="ppaction://hlinksldjump"/>
            <a:extLst>
              <a:ext uri="{FF2B5EF4-FFF2-40B4-BE49-F238E27FC236}">
                <a16:creationId xmlns:a16="http://schemas.microsoft.com/office/drawing/2014/main" id="{478BB87F-8A0F-3A52-D460-226EDD53E6B2}"/>
              </a:ext>
            </a:extLst>
          </p:cNvPr>
          <p:cNvSpPr/>
          <p:nvPr/>
        </p:nvSpPr>
        <p:spPr>
          <a:xfrm>
            <a:off x="174031" y="1633259"/>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hlinkClick r:id="rId10" action="ppaction://hlinksldjump"/>
            <a:extLst>
              <a:ext uri="{FF2B5EF4-FFF2-40B4-BE49-F238E27FC236}">
                <a16:creationId xmlns:a16="http://schemas.microsoft.com/office/drawing/2014/main" id="{4775B521-6868-118A-0BFC-78EF1351719E}"/>
              </a:ext>
            </a:extLst>
          </p:cNvPr>
          <p:cNvSpPr/>
          <p:nvPr/>
        </p:nvSpPr>
        <p:spPr>
          <a:xfrm>
            <a:off x="174031" y="2201565"/>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hlinkClick r:id="rId11" action="ppaction://hlinksldjump"/>
            <a:extLst>
              <a:ext uri="{FF2B5EF4-FFF2-40B4-BE49-F238E27FC236}">
                <a16:creationId xmlns:a16="http://schemas.microsoft.com/office/drawing/2014/main" id="{8612D064-CE5C-7CC2-17EC-970B960FFDC9}"/>
              </a:ext>
            </a:extLst>
          </p:cNvPr>
          <p:cNvSpPr/>
          <p:nvPr/>
        </p:nvSpPr>
        <p:spPr>
          <a:xfrm>
            <a:off x="174031" y="2783714"/>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hlinkClick r:id="rId12" action="ppaction://hlinksldjump"/>
            <a:extLst>
              <a:ext uri="{FF2B5EF4-FFF2-40B4-BE49-F238E27FC236}">
                <a16:creationId xmlns:a16="http://schemas.microsoft.com/office/drawing/2014/main" id="{171CC880-BCBC-5163-6443-9DBBD812DEB2}"/>
              </a:ext>
            </a:extLst>
          </p:cNvPr>
          <p:cNvSpPr/>
          <p:nvPr/>
        </p:nvSpPr>
        <p:spPr>
          <a:xfrm>
            <a:off x="174031" y="3318472"/>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hlinkClick r:id="rId13" action="ppaction://hlinksldjump"/>
            <a:extLst>
              <a:ext uri="{FF2B5EF4-FFF2-40B4-BE49-F238E27FC236}">
                <a16:creationId xmlns:a16="http://schemas.microsoft.com/office/drawing/2014/main" id="{4DE55624-F0E8-712F-E23D-48129B338C3A}"/>
              </a:ext>
            </a:extLst>
          </p:cNvPr>
          <p:cNvSpPr/>
          <p:nvPr/>
        </p:nvSpPr>
        <p:spPr>
          <a:xfrm>
            <a:off x="82591" y="3807697"/>
            <a:ext cx="365760" cy="36576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hlinkClick r:id="rId14" action="ppaction://hlinksldjump"/>
            <a:extLst>
              <a:ext uri="{FF2B5EF4-FFF2-40B4-BE49-F238E27FC236}">
                <a16:creationId xmlns:a16="http://schemas.microsoft.com/office/drawing/2014/main" id="{C0AEA94A-9E65-6EC4-7355-A7C2407B67A9}"/>
              </a:ext>
            </a:extLst>
          </p:cNvPr>
          <p:cNvSpPr/>
          <p:nvPr/>
        </p:nvSpPr>
        <p:spPr>
          <a:xfrm>
            <a:off x="174031" y="4468372"/>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hlinkClick r:id="rId15" action="ppaction://hlinksldjump"/>
            <a:extLst>
              <a:ext uri="{FF2B5EF4-FFF2-40B4-BE49-F238E27FC236}">
                <a16:creationId xmlns:a16="http://schemas.microsoft.com/office/drawing/2014/main" id="{540BA118-6930-3283-E5F0-C74054ADEE6B}"/>
              </a:ext>
            </a:extLst>
          </p:cNvPr>
          <p:cNvSpPr/>
          <p:nvPr/>
        </p:nvSpPr>
        <p:spPr>
          <a:xfrm>
            <a:off x="174031" y="5037069"/>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hlinkClick r:id="rId16" action="ppaction://hlinksldjump"/>
            <a:extLst>
              <a:ext uri="{FF2B5EF4-FFF2-40B4-BE49-F238E27FC236}">
                <a16:creationId xmlns:a16="http://schemas.microsoft.com/office/drawing/2014/main" id="{6AC6ADCD-B443-27CD-4E9F-3B1BB64442BB}"/>
              </a:ext>
            </a:extLst>
          </p:cNvPr>
          <p:cNvSpPr/>
          <p:nvPr/>
        </p:nvSpPr>
        <p:spPr>
          <a:xfrm>
            <a:off x="174031" y="5592307"/>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hlinkClick r:id="rId17" action="ppaction://hlinksldjump"/>
            <a:extLst>
              <a:ext uri="{FF2B5EF4-FFF2-40B4-BE49-F238E27FC236}">
                <a16:creationId xmlns:a16="http://schemas.microsoft.com/office/drawing/2014/main" id="{BEC71253-0866-D018-74C3-E4F60FA4118A}"/>
              </a:ext>
            </a:extLst>
          </p:cNvPr>
          <p:cNvSpPr/>
          <p:nvPr/>
        </p:nvSpPr>
        <p:spPr>
          <a:xfrm>
            <a:off x="174031" y="6145541"/>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hlinkClick r:id="rId18" action="ppaction://hlinksldjump"/>
            <a:extLst>
              <a:ext uri="{FF2B5EF4-FFF2-40B4-BE49-F238E27FC236}">
                <a16:creationId xmlns:a16="http://schemas.microsoft.com/office/drawing/2014/main" id="{77738905-1ED1-CDCE-A13E-533FE85B76A3}"/>
              </a:ext>
            </a:extLst>
          </p:cNvPr>
          <p:cNvSpPr/>
          <p:nvPr/>
        </p:nvSpPr>
        <p:spPr>
          <a:xfrm>
            <a:off x="174031" y="6671113"/>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886572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27000" b="-127000"/>
          </a:stretch>
        </a:blipFill>
        <a:effectLst/>
      </p:bgPr>
    </p:bg>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CE458B09-179B-489C-B446-16EBAD992826}"/>
              </a:ext>
            </a:extLst>
          </p:cNvPr>
          <p:cNvSpPr/>
          <p:nvPr/>
        </p:nvSpPr>
        <p:spPr>
          <a:xfrm>
            <a:off x="-160774" y="-150724"/>
            <a:ext cx="12381403" cy="7015848"/>
          </a:xfrm>
          <a:prstGeom prst="rect">
            <a:avLst/>
          </a:prstGeom>
          <a:solidFill>
            <a:schemeClr val="tx1">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Picture Placeholder 35">
            <a:extLst>
              <a:ext uri="{FF2B5EF4-FFF2-40B4-BE49-F238E27FC236}">
                <a16:creationId xmlns:a16="http://schemas.microsoft.com/office/drawing/2014/main" id="{C810D5FD-C38B-5EFB-21C4-16930FCF0051}"/>
              </a:ext>
            </a:extLst>
          </p:cNvPr>
          <p:cNvPicPr>
            <a:picLocks noGrp="1" noChangeAspect="1"/>
          </p:cNvPicPr>
          <p:nvPr>
            <p:ph type="pic" sz="quarter" idx="12"/>
          </p:nvPr>
        </p:nvPicPr>
        <p:blipFill>
          <a:blip r:embed="rId3">
            <a:extLst>
              <a:ext uri="{28A0092B-C50C-407E-A947-70E740481C1C}">
                <a14:useLocalDpi xmlns:a14="http://schemas.microsoft.com/office/drawing/2010/main" val="0"/>
              </a:ext>
            </a:extLst>
          </a:blip>
          <a:stretch/>
        </p:blipFill>
        <p:spPr>
          <a:xfrm>
            <a:off x="11457740" y="2313069"/>
            <a:ext cx="2080009" cy="2472057"/>
          </a:xfrm>
        </p:spPr>
      </p:pic>
      <p:pic>
        <p:nvPicPr>
          <p:cNvPr id="34" name="Picture Placeholder 33">
            <a:extLst>
              <a:ext uri="{FF2B5EF4-FFF2-40B4-BE49-F238E27FC236}">
                <a16:creationId xmlns:a16="http://schemas.microsoft.com/office/drawing/2014/main" id="{9619A093-8FFD-651A-A7CC-52F0D824C3E6}"/>
              </a:ext>
            </a:extLst>
          </p:cNvPr>
          <p:cNvPicPr>
            <a:picLocks noGrp="1" noChangeAspect="1"/>
          </p:cNvPicPr>
          <p:nvPr>
            <p:ph type="pic" sz="quarter" idx="11"/>
          </p:nvPr>
        </p:nvPicPr>
        <p:blipFill>
          <a:blip r:embed="rId4">
            <a:extLst>
              <a:ext uri="{28A0092B-C50C-407E-A947-70E740481C1C}">
                <a14:useLocalDpi xmlns:a14="http://schemas.microsoft.com/office/drawing/2010/main" val="0"/>
              </a:ext>
            </a:extLst>
          </a:blip>
          <a:stretch/>
        </p:blipFill>
        <p:spPr>
          <a:xfrm>
            <a:off x="9254532" y="2313069"/>
            <a:ext cx="2080009" cy="2472057"/>
          </a:xfrm>
        </p:spPr>
      </p:pic>
      <p:pic>
        <p:nvPicPr>
          <p:cNvPr id="32" name="Picture Placeholder 31">
            <a:extLst>
              <a:ext uri="{FF2B5EF4-FFF2-40B4-BE49-F238E27FC236}">
                <a16:creationId xmlns:a16="http://schemas.microsoft.com/office/drawing/2014/main" id="{04662641-EA79-C987-7E4E-A42EC5063E63}"/>
              </a:ext>
            </a:extLst>
          </p:cNvPr>
          <p:cNvPicPr>
            <a:picLocks noGrp="1" noChangeAspect="1"/>
          </p:cNvPicPr>
          <p:nvPr>
            <p:ph type="pic" sz="quarter" idx="10"/>
          </p:nvPr>
        </p:nvPicPr>
        <p:blipFill>
          <a:blip r:embed="rId5">
            <a:extLst>
              <a:ext uri="{28A0092B-C50C-407E-A947-70E740481C1C}">
                <a14:useLocalDpi xmlns:a14="http://schemas.microsoft.com/office/drawing/2010/main" val="0"/>
              </a:ext>
            </a:extLst>
          </a:blip>
          <a:stretch/>
        </p:blipFill>
        <p:spPr>
          <a:xfrm>
            <a:off x="3758084" y="266390"/>
            <a:ext cx="5373249" cy="6404724"/>
          </a:xfrm>
        </p:spPr>
      </p:pic>
      <p:sp>
        <p:nvSpPr>
          <p:cNvPr id="50" name="TextBox 49">
            <a:extLst>
              <a:ext uri="{FF2B5EF4-FFF2-40B4-BE49-F238E27FC236}">
                <a16:creationId xmlns:a16="http://schemas.microsoft.com/office/drawing/2014/main" id="{3F209002-E608-4BB4-4CAB-14A1A743D29F}"/>
              </a:ext>
            </a:extLst>
          </p:cNvPr>
          <p:cNvSpPr txBox="1"/>
          <p:nvPr/>
        </p:nvSpPr>
        <p:spPr>
          <a:xfrm>
            <a:off x="582356" y="570811"/>
            <a:ext cx="3224601" cy="5909310"/>
          </a:xfrm>
          <a:prstGeom prst="rect">
            <a:avLst/>
          </a:prstGeom>
          <a:noFill/>
        </p:spPr>
        <p:txBody>
          <a:bodyPr wrap="square" rtlCol="0">
            <a:spAutoFit/>
          </a:bodyPr>
          <a:lstStyle/>
          <a:p>
            <a:r>
              <a:rPr lang="en-US" b="0" i="0" dirty="0">
                <a:solidFill>
                  <a:schemeClr val="bg1"/>
                </a:solidFill>
                <a:effectLst/>
                <a:latin typeface="Söhne"/>
              </a:rPr>
              <a:t>The chart displays sales and profit per street name for a real estate project. Lynwood Blvd and Belle Meade Blvd are the top performers with $39 million in profit each. Other streets like Tyne Blvd and Jackson Blvd also show strong performance, though not as high as the top two. The profit is consistently lower than the sales figures, which is expected in business operations. Streets like Granny White Pike and Harding Pl have high profits relative to their sales, suggesting high profitability in those areas. Overall, the chart indicates which streets are the most lucrative for the real estate project</a:t>
            </a:r>
            <a:endParaRPr lang="en-US" dirty="0">
              <a:solidFill>
                <a:schemeClr val="bg1"/>
              </a:solidFill>
            </a:endParaRPr>
          </a:p>
        </p:txBody>
      </p:sp>
      <p:cxnSp>
        <p:nvCxnSpPr>
          <p:cNvPr id="2" name="Straight Connector 1">
            <a:extLst>
              <a:ext uri="{FF2B5EF4-FFF2-40B4-BE49-F238E27FC236}">
                <a16:creationId xmlns:a16="http://schemas.microsoft.com/office/drawing/2014/main" id="{69E89A94-431B-2417-9D76-AC247266B9B6}"/>
              </a:ext>
            </a:extLst>
          </p:cNvPr>
          <p:cNvCxnSpPr/>
          <p:nvPr/>
        </p:nvCxnSpPr>
        <p:spPr>
          <a:xfrm>
            <a:off x="265471" y="88490"/>
            <a:ext cx="0" cy="668593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Oval 2">
            <a:hlinkClick r:id="rId6" action="ppaction://hlinksldjump"/>
            <a:extLst>
              <a:ext uri="{FF2B5EF4-FFF2-40B4-BE49-F238E27FC236}">
                <a16:creationId xmlns:a16="http://schemas.microsoft.com/office/drawing/2014/main" id="{B1FE2E18-9440-044F-69AE-C85DEF5931E7}"/>
              </a:ext>
            </a:extLst>
          </p:cNvPr>
          <p:cNvSpPr/>
          <p:nvPr/>
        </p:nvSpPr>
        <p:spPr>
          <a:xfrm>
            <a:off x="174031" y="83574"/>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hlinkClick r:id="rId7" action="ppaction://hlinksldjump"/>
            <a:extLst>
              <a:ext uri="{FF2B5EF4-FFF2-40B4-BE49-F238E27FC236}">
                <a16:creationId xmlns:a16="http://schemas.microsoft.com/office/drawing/2014/main" id="{963D813A-8474-2BC3-FA9F-37E4D13E4972}"/>
              </a:ext>
            </a:extLst>
          </p:cNvPr>
          <p:cNvSpPr/>
          <p:nvPr/>
        </p:nvSpPr>
        <p:spPr>
          <a:xfrm>
            <a:off x="174031" y="570811"/>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hlinkClick r:id="rId8" action="ppaction://hlinksldjump"/>
            <a:extLst>
              <a:ext uri="{FF2B5EF4-FFF2-40B4-BE49-F238E27FC236}">
                <a16:creationId xmlns:a16="http://schemas.microsoft.com/office/drawing/2014/main" id="{C9ADE9EE-2566-F81B-3D6C-F1F61249F06F}"/>
              </a:ext>
            </a:extLst>
          </p:cNvPr>
          <p:cNvSpPr/>
          <p:nvPr/>
        </p:nvSpPr>
        <p:spPr>
          <a:xfrm>
            <a:off x="174031" y="1102035"/>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hlinkClick r:id="rId9" action="ppaction://hlinksldjump"/>
            <a:extLst>
              <a:ext uri="{FF2B5EF4-FFF2-40B4-BE49-F238E27FC236}">
                <a16:creationId xmlns:a16="http://schemas.microsoft.com/office/drawing/2014/main" id="{845D33FC-B492-1752-60C3-1CF0A529C469}"/>
              </a:ext>
            </a:extLst>
          </p:cNvPr>
          <p:cNvSpPr/>
          <p:nvPr/>
        </p:nvSpPr>
        <p:spPr>
          <a:xfrm>
            <a:off x="174031" y="1633259"/>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hlinkClick r:id="rId10" action="ppaction://hlinksldjump"/>
            <a:extLst>
              <a:ext uri="{FF2B5EF4-FFF2-40B4-BE49-F238E27FC236}">
                <a16:creationId xmlns:a16="http://schemas.microsoft.com/office/drawing/2014/main" id="{C9F1BD38-56F0-1179-97BC-678A633A198F}"/>
              </a:ext>
            </a:extLst>
          </p:cNvPr>
          <p:cNvSpPr/>
          <p:nvPr/>
        </p:nvSpPr>
        <p:spPr>
          <a:xfrm>
            <a:off x="174031" y="2201565"/>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hlinkClick r:id="rId11" action="ppaction://hlinksldjump"/>
            <a:extLst>
              <a:ext uri="{FF2B5EF4-FFF2-40B4-BE49-F238E27FC236}">
                <a16:creationId xmlns:a16="http://schemas.microsoft.com/office/drawing/2014/main" id="{6E3E4714-1FE7-CBDB-D886-CC2F7DC48744}"/>
              </a:ext>
            </a:extLst>
          </p:cNvPr>
          <p:cNvSpPr/>
          <p:nvPr/>
        </p:nvSpPr>
        <p:spPr>
          <a:xfrm>
            <a:off x="174031" y="2783714"/>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hlinkClick r:id="rId12" action="ppaction://hlinksldjump"/>
            <a:extLst>
              <a:ext uri="{FF2B5EF4-FFF2-40B4-BE49-F238E27FC236}">
                <a16:creationId xmlns:a16="http://schemas.microsoft.com/office/drawing/2014/main" id="{DCFE7494-7C1C-8956-7248-0C4655FEAB51}"/>
              </a:ext>
            </a:extLst>
          </p:cNvPr>
          <p:cNvSpPr/>
          <p:nvPr/>
        </p:nvSpPr>
        <p:spPr>
          <a:xfrm>
            <a:off x="174031" y="3318472"/>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hlinkClick r:id="rId13" action="ppaction://hlinksldjump"/>
            <a:extLst>
              <a:ext uri="{FF2B5EF4-FFF2-40B4-BE49-F238E27FC236}">
                <a16:creationId xmlns:a16="http://schemas.microsoft.com/office/drawing/2014/main" id="{0D52888E-A79E-63A5-8757-123175580008}"/>
              </a:ext>
            </a:extLst>
          </p:cNvPr>
          <p:cNvSpPr/>
          <p:nvPr/>
        </p:nvSpPr>
        <p:spPr>
          <a:xfrm>
            <a:off x="174031" y="3893422"/>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hlinkClick r:id="rId14" action="ppaction://hlinksldjump"/>
            <a:extLst>
              <a:ext uri="{FF2B5EF4-FFF2-40B4-BE49-F238E27FC236}">
                <a16:creationId xmlns:a16="http://schemas.microsoft.com/office/drawing/2014/main" id="{0AAF10D4-1896-EBAF-3CC1-E6B5DACA0BD5}"/>
              </a:ext>
            </a:extLst>
          </p:cNvPr>
          <p:cNvSpPr/>
          <p:nvPr/>
        </p:nvSpPr>
        <p:spPr>
          <a:xfrm>
            <a:off x="82591" y="4373773"/>
            <a:ext cx="365760" cy="36576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hlinkClick r:id="rId15" action="ppaction://hlinksldjump"/>
            <a:extLst>
              <a:ext uri="{FF2B5EF4-FFF2-40B4-BE49-F238E27FC236}">
                <a16:creationId xmlns:a16="http://schemas.microsoft.com/office/drawing/2014/main" id="{9019596D-ABEC-F5F3-D143-0DB64740620D}"/>
              </a:ext>
            </a:extLst>
          </p:cNvPr>
          <p:cNvSpPr/>
          <p:nvPr/>
        </p:nvSpPr>
        <p:spPr>
          <a:xfrm>
            <a:off x="174031" y="5037069"/>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hlinkClick r:id="rId16" action="ppaction://hlinksldjump"/>
            <a:extLst>
              <a:ext uri="{FF2B5EF4-FFF2-40B4-BE49-F238E27FC236}">
                <a16:creationId xmlns:a16="http://schemas.microsoft.com/office/drawing/2014/main" id="{E4C74EB3-1A3E-B5C8-5744-E3A5BDA2CF5A}"/>
              </a:ext>
            </a:extLst>
          </p:cNvPr>
          <p:cNvSpPr/>
          <p:nvPr/>
        </p:nvSpPr>
        <p:spPr>
          <a:xfrm>
            <a:off x="174031" y="5592307"/>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hlinkClick r:id="rId17" action="ppaction://hlinksldjump"/>
            <a:extLst>
              <a:ext uri="{FF2B5EF4-FFF2-40B4-BE49-F238E27FC236}">
                <a16:creationId xmlns:a16="http://schemas.microsoft.com/office/drawing/2014/main" id="{7B7FCF95-4578-B065-DACC-78940A4C86F4}"/>
              </a:ext>
            </a:extLst>
          </p:cNvPr>
          <p:cNvSpPr/>
          <p:nvPr/>
        </p:nvSpPr>
        <p:spPr>
          <a:xfrm>
            <a:off x="174031" y="6145541"/>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hlinkClick r:id="rId18" action="ppaction://hlinksldjump"/>
            <a:extLst>
              <a:ext uri="{FF2B5EF4-FFF2-40B4-BE49-F238E27FC236}">
                <a16:creationId xmlns:a16="http://schemas.microsoft.com/office/drawing/2014/main" id="{903BE695-CB47-761B-7F76-3C1C2385AEF1}"/>
              </a:ext>
            </a:extLst>
          </p:cNvPr>
          <p:cNvSpPr/>
          <p:nvPr/>
        </p:nvSpPr>
        <p:spPr>
          <a:xfrm>
            <a:off x="174031" y="6671113"/>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516265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39000" b="-39000"/>
          </a:stretch>
        </a:blipFill>
        <a:effectLst/>
      </p:bgPr>
    </p:bg>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CE458B09-179B-489C-B446-16EBAD992826}"/>
              </a:ext>
            </a:extLst>
          </p:cNvPr>
          <p:cNvSpPr/>
          <p:nvPr/>
        </p:nvSpPr>
        <p:spPr>
          <a:xfrm>
            <a:off x="-80386" y="-150724"/>
            <a:ext cx="12301016" cy="7015848"/>
          </a:xfrm>
          <a:prstGeom prst="rect">
            <a:avLst/>
          </a:prstGeom>
          <a:solidFill>
            <a:schemeClr val="tx1">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Picture Placeholder 35">
            <a:extLst>
              <a:ext uri="{FF2B5EF4-FFF2-40B4-BE49-F238E27FC236}">
                <a16:creationId xmlns:a16="http://schemas.microsoft.com/office/drawing/2014/main" id="{C810D5FD-C38B-5EFB-21C4-16930FCF0051}"/>
              </a:ext>
            </a:extLst>
          </p:cNvPr>
          <p:cNvPicPr>
            <a:picLocks noGrp="1" noChangeAspect="1"/>
          </p:cNvPicPr>
          <p:nvPr>
            <p:ph type="pic" sz="quarter" idx="12"/>
          </p:nvPr>
        </p:nvPicPr>
        <p:blipFill>
          <a:blip r:embed="rId3">
            <a:extLst>
              <a:ext uri="{28A0092B-C50C-407E-A947-70E740481C1C}">
                <a14:useLocalDpi xmlns:a14="http://schemas.microsoft.com/office/drawing/2010/main" val="0"/>
              </a:ext>
            </a:extLst>
          </a:blip>
          <a:stretch/>
        </p:blipFill>
        <p:spPr>
          <a:xfrm>
            <a:off x="11467789" y="2313069"/>
            <a:ext cx="2069962" cy="2472057"/>
          </a:xfrm>
        </p:spPr>
      </p:pic>
      <p:pic>
        <p:nvPicPr>
          <p:cNvPr id="34" name="Picture Placeholder 33">
            <a:extLst>
              <a:ext uri="{FF2B5EF4-FFF2-40B4-BE49-F238E27FC236}">
                <a16:creationId xmlns:a16="http://schemas.microsoft.com/office/drawing/2014/main" id="{9619A093-8FFD-651A-A7CC-52F0D824C3E6}"/>
              </a:ext>
            </a:extLst>
          </p:cNvPr>
          <p:cNvPicPr>
            <a:picLocks noGrp="1" noChangeAspect="1"/>
          </p:cNvPicPr>
          <p:nvPr>
            <p:ph type="pic" sz="quarter" idx="11"/>
          </p:nvPr>
        </p:nvPicPr>
        <p:blipFill>
          <a:blip r:embed="rId4">
            <a:extLst>
              <a:ext uri="{28A0092B-C50C-407E-A947-70E740481C1C}">
                <a14:useLocalDpi xmlns:a14="http://schemas.microsoft.com/office/drawing/2010/main" val="0"/>
              </a:ext>
            </a:extLst>
          </a:blip>
          <a:stretch/>
        </p:blipFill>
        <p:spPr>
          <a:xfrm>
            <a:off x="9264580" y="2313069"/>
            <a:ext cx="2069961" cy="2472057"/>
          </a:xfrm>
        </p:spPr>
      </p:pic>
      <p:pic>
        <p:nvPicPr>
          <p:cNvPr id="32" name="Picture Placeholder 31">
            <a:extLst>
              <a:ext uri="{FF2B5EF4-FFF2-40B4-BE49-F238E27FC236}">
                <a16:creationId xmlns:a16="http://schemas.microsoft.com/office/drawing/2014/main" id="{04662641-EA79-C987-7E4E-A42EC5063E63}"/>
              </a:ext>
            </a:extLst>
          </p:cNvPr>
          <p:cNvPicPr>
            <a:picLocks noGrp="1" noChangeAspect="1"/>
          </p:cNvPicPr>
          <p:nvPr>
            <p:ph type="pic" sz="quarter" idx="10"/>
          </p:nvPr>
        </p:nvPicPr>
        <p:blipFill>
          <a:blip r:embed="rId5">
            <a:extLst>
              <a:ext uri="{28A0092B-C50C-407E-A947-70E740481C1C}">
                <a14:useLocalDpi xmlns:a14="http://schemas.microsoft.com/office/drawing/2010/main" val="0"/>
              </a:ext>
            </a:extLst>
          </a:blip>
          <a:stretch/>
        </p:blipFill>
        <p:spPr>
          <a:xfrm>
            <a:off x="3496826" y="266390"/>
            <a:ext cx="5634507" cy="6265040"/>
          </a:xfrm>
        </p:spPr>
      </p:pic>
      <p:sp>
        <p:nvSpPr>
          <p:cNvPr id="50" name="TextBox 49">
            <a:extLst>
              <a:ext uri="{FF2B5EF4-FFF2-40B4-BE49-F238E27FC236}">
                <a16:creationId xmlns:a16="http://schemas.microsoft.com/office/drawing/2014/main" id="{3F209002-E608-4BB4-4CAB-14A1A743D29F}"/>
              </a:ext>
            </a:extLst>
          </p:cNvPr>
          <p:cNvSpPr txBox="1"/>
          <p:nvPr/>
        </p:nvSpPr>
        <p:spPr>
          <a:xfrm>
            <a:off x="355472" y="636808"/>
            <a:ext cx="3224601" cy="5632311"/>
          </a:xfrm>
          <a:prstGeom prst="rect">
            <a:avLst/>
          </a:prstGeom>
          <a:noFill/>
        </p:spPr>
        <p:txBody>
          <a:bodyPr wrap="square" rtlCol="0">
            <a:spAutoFit/>
          </a:bodyPr>
          <a:lstStyle/>
          <a:p>
            <a:r>
              <a:rPr lang="en-US" b="0" i="0" dirty="0">
                <a:solidFill>
                  <a:schemeClr val="bg1"/>
                </a:solidFill>
                <a:effectLst/>
                <a:latin typeface="Söhne"/>
              </a:rPr>
              <a:t>The chart displays the average land value per city for a real estate project. Brentwood has the highest average land value at $141K, significantly more than the other cities. Mount Juliet also stands out with an average value of $95K. In contrast, Antioch, Hermitage, Joelton, Madison, Nashville, Old Hickory, and Whites Creek have lower average land values, ranging from $22K to $79K, with Whites Creek being the lowest. This indicates a disparity in land values across the project's geographic areas, which could reflect differences in demand, development, and other local economic factors</a:t>
            </a:r>
            <a:endParaRPr lang="en-US" dirty="0">
              <a:solidFill>
                <a:schemeClr val="bg1"/>
              </a:solidFill>
            </a:endParaRPr>
          </a:p>
        </p:txBody>
      </p:sp>
      <p:cxnSp>
        <p:nvCxnSpPr>
          <p:cNvPr id="2" name="Straight Connector 1">
            <a:extLst>
              <a:ext uri="{FF2B5EF4-FFF2-40B4-BE49-F238E27FC236}">
                <a16:creationId xmlns:a16="http://schemas.microsoft.com/office/drawing/2014/main" id="{E63AFCC9-C0AB-0A89-B20D-9DE735533A02}"/>
              </a:ext>
            </a:extLst>
          </p:cNvPr>
          <p:cNvCxnSpPr/>
          <p:nvPr/>
        </p:nvCxnSpPr>
        <p:spPr>
          <a:xfrm>
            <a:off x="265471" y="88490"/>
            <a:ext cx="0" cy="668593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Oval 2">
            <a:hlinkClick r:id="rId6" action="ppaction://hlinksldjump"/>
            <a:extLst>
              <a:ext uri="{FF2B5EF4-FFF2-40B4-BE49-F238E27FC236}">
                <a16:creationId xmlns:a16="http://schemas.microsoft.com/office/drawing/2014/main" id="{5AC90B0A-2EC9-A932-D366-313989C83E36}"/>
              </a:ext>
            </a:extLst>
          </p:cNvPr>
          <p:cNvSpPr/>
          <p:nvPr/>
        </p:nvSpPr>
        <p:spPr>
          <a:xfrm>
            <a:off x="174031" y="83574"/>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hlinkClick r:id="rId7" action="ppaction://hlinksldjump"/>
            <a:extLst>
              <a:ext uri="{FF2B5EF4-FFF2-40B4-BE49-F238E27FC236}">
                <a16:creationId xmlns:a16="http://schemas.microsoft.com/office/drawing/2014/main" id="{44C44490-D900-7CA1-168F-8BAD0F5A212A}"/>
              </a:ext>
            </a:extLst>
          </p:cNvPr>
          <p:cNvSpPr/>
          <p:nvPr/>
        </p:nvSpPr>
        <p:spPr>
          <a:xfrm>
            <a:off x="174031" y="570811"/>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hlinkClick r:id="rId8" action="ppaction://hlinksldjump"/>
            <a:extLst>
              <a:ext uri="{FF2B5EF4-FFF2-40B4-BE49-F238E27FC236}">
                <a16:creationId xmlns:a16="http://schemas.microsoft.com/office/drawing/2014/main" id="{F4235DD6-EA25-C67C-8E6A-6958BA52C7AE}"/>
              </a:ext>
            </a:extLst>
          </p:cNvPr>
          <p:cNvSpPr/>
          <p:nvPr/>
        </p:nvSpPr>
        <p:spPr>
          <a:xfrm>
            <a:off x="174031" y="1102035"/>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hlinkClick r:id="rId9" action="ppaction://hlinksldjump"/>
            <a:extLst>
              <a:ext uri="{FF2B5EF4-FFF2-40B4-BE49-F238E27FC236}">
                <a16:creationId xmlns:a16="http://schemas.microsoft.com/office/drawing/2014/main" id="{F7420F34-E294-B769-810E-9BBB5D23F1B3}"/>
              </a:ext>
            </a:extLst>
          </p:cNvPr>
          <p:cNvSpPr/>
          <p:nvPr/>
        </p:nvSpPr>
        <p:spPr>
          <a:xfrm>
            <a:off x="174031" y="1633259"/>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hlinkClick r:id="rId10" action="ppaction://hlinksldjump"/>
            <a:extLst>
              <a:ext uri="{FF2B5EF4-FFF2-40B4-BE49-F238E27FC236}">
                <a16:creationId xmlns:a16="http://schemas.microsoft.com/office/drawing/2014/main" id="{06310BCA-EDA8-9C70-09D5-D8BB99F966E0}"/>
              </a:ext>
            </a:extLst>
          </p:cNvPr>
          <p:cNvSpPr/>
          <p:nvPr/>
        </p:nvSpPr>
        <p:spPr>
          <a:xfrm>
            <a:off x="174031" y="2201565"/>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hlinkClick r:id="rId11" action="ppaction://hlinksldjump"/>
            <a:extLst>
              <a:ext uri="{FF2B5EF4-FFF2-40B4-BE49-F238E27FC236}">
                <a16:creationId xmlns:a16="http://schemas.microsoft.com/office/drawing/2014/main" id="{9C25687B-018E-D1C4-1BFE-007BB203F338}"/>
              </a:ext>
            </a:extLst>
          </p:cNvPr>
          <p:cNvSpPr/>
          <p:nvPr/>
        </p:nvSpPr>
        <p:spPr>
          <a:xfrm>
            <a:off x="174031" y="2783714"/>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hlinkClick r:id="rId12" action="ppaction://hlinksldjump"/>
            <a:extLst>
              <a:ext uri="{FF2B5EF4-FFF2-40B4-BE49-F238E27FC236}">
                <a16:creationId xmlns:a16="http://schemas.microsoft.com/office/drawing/2014/main" id="{289B097F-9616-AB91-2312-7FFF0D1DAC24}"/>
              </a:ext>
            </a:extLst>
          </p:cNvPr>
          <p:cNvSpPr/>
          <p:nvPr/>
        </p:nvSpPr>
        <p:spPr>
          <a:xfrm>
            <a:off x="174031" y="3318472"/>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hlinkClick r:id="rId13" action="ppaction://hlinksldjump"/>
            <a:extLst>
              <a:ext uri="{FF2B5EF4-FFF2-40B4-BE49-F238E27FC236}">
                <a16:creationId xmlns:a16="http://schemas.microsoft.com/office/drawing/2014/main" id="{87008FD3-7C1E-D462-C38B-061935D3C8E2}"/>
              </a:ext>
            </a:extLst>
          </p:cNvPr>
          <p:cNvSpPr/>
          <p:nvPr/>
        </p:nvSpPr>
        <p:spPr>
          <a:xfrm>
            <a:off x="174031" y="3893422"/>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hlinkClick r:id="rId14" action="ppaction://hlinksldjump"/>
            <a:extLst>
              <a:ext uri="{FF2B5EF4-FFF2-40B4-BE49-F238E27FC236}">
                <a16:creationId xmlns:a16="http://schemas.microsoft.com/office/drawing/2014/main" id="{4A5F44CF-3463-A396-73E9-6AB5AAABD14A}"/>
              </a:ext>
            </a:extLst>
          </p:cNvPr>
          <p:cNvSpPr/>
          <p:nvPr/>
        </p:nvSpPr>
        <p:spPr>
          <a:xfrm>
            <a:off x="174031" y="4468372"/>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hlinkClick r:id="rId15" action="ppaction://hlinksldjump"/>
            <a:extLst>
              <a:ext uri="{FF2B5EF4-FFF2-40B4-BE49-F238E27FC236}">
                <a16:creationId xmlns:a16="http://schemas.microsoft.com/office/drawing/2014/main" id="{B068835A-308B-2D52-AFAB-7FFF23E306E8}"/>
              </a:ext>
            </a:extLst>
          </p:cNvPr>
          <p:cNvSpPr/>
          <p:nvPr/>
        </p:nvSpPr>
        <p:spPr>
          <a:xfrm>
            <a:off x="74398" y="4938867"/>
            <a:ext cx="365760" cy="36576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hlinkClick r:id="rId16" action="ppaction://hlinksldjump"/>
            <a:extLst>
              <a:ext uri="{FF2B5EF4-FFF2-40B4-BE49-F238E27FC236}">
                <a16:creationId xmlns:a16="http://schemas.microsoft.com/office/drawing/2014/main" id="{7ED03D73-1110-2D51-A3B2-E042A2EAEA72}"/>
              </a:ext>
            </a:extLst>
          </p:cNvPr>
          <p:cNvSpPr/>
          <p:nvPr/>
        </p:nvSpPr>
        <p:spPr>
          <a:xfrm>
            <a:off x="174031" y="5592307"/>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hlinkClick r:id="rId17" action="ppaction://hlinksldjump"/>
            <a:extLst>
              <a:ext uri="{FF2B5EF4-FFF2-40B4-BE49-F238E27FC236}">
                <a16:creationId xmlns:a16="http://schemas.microsoft.com/office/drawing/2014/main" id="{C3313F33-ABD2-F4B0-BDB0-3021E4E1FAC4}"/>
              </a:ext>
            </a:extLst>
          </p:cNvPr>
          <p:cNvSpPr/>
          <p:nvPr/>
        </p:nvSpPr>
        <p:spPr>
          <a:xfrm>
            <a:off x="174031" y="6145541"/>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hlinkClick r:id="rId18" action="ppaction://hlinksldjump"/>
            <a:extLst>
              <a:ext uri="{FF2B5EF4-FFF2-40B4-BE49-F238E27FC236}">
                <a16:creationId xmlns:a16="http://schemas.microsoft.com/office/drawing/2014/main" id="{6DC83E7B-4277-E773-0C54-BA15918E1C2F}"/>
              </a:ext>
            </a:extLst>
          </p:cNvPr>
          <p:cNvSpPr/>
          <p:nvPr/>
        </p:nvSpPr>
        <p:spPr>
          <a:xfrm>
            <a:off x="174031" y="6671113"/>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791424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CE458B09-179B-489C-B446-16EBAD992826}"/>
              </a:ext>
            </a:extLst>
          </p:cNvPr>
          <p:cNvSpPr/>
          <p:nvPr/>
        </p:nvSpPr>
        <p:spPr>
          <a:xfrm>
            <a:off x="-90434" y="-150724"/>
            <a:ext cx="12311064" cy="7015848"/>
          </a:xfrm>
          <a:prstGeom prst="rect">
            <a:avLst/>
          </a:prstGeom>
          <a:solidFill>
            <a:schemeClr val="tx1">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Picture Placeholder 35">
            <a:extLst>
              <a:ext uri="{FF2B5EF4-FFF2-40B4-BE49-F238E27FC236}">
                <a16:creationId xmlns:a16="http://schemas.microsoft.com/office/drawing/2014/main" id="{C810D5FD-C38B-5EFB-21C4-16930FCF0051}"/>
              </a:ext>
            </a:extLst>
          </p:cNvPr>
          <p:cNvPicPr>
            <a:picLocks noGrp="1" noChangeAspect="1"/>
          </p:cNvPicPr>
          <p:nvPr>
            <p:ph type="pic" sz="quarter" idx="12"/>
          </p:nvPr>
        </p:nvPicPr>
        <p:blipFill>
          <a:blip r:embed="rId3">
            <a:extLst>
              <a:ext uri="{28A0092B-C50C-407E-A947-70E740481C1C}">
                <a14:useLocalDpi xmlns:a14="http://schemas.microsoft.com/office/drawing/2010/main" val="0"/>
              </a:ext>
            </a:extLst>
          </a:blip>
          <a:stretch/>
        </p:blipFill>
        <p:spPr>
          <a:xfrm>
            <a:off x="11447690" y="2313069"/>
            <a:ext cx="2049865" cy="2472057"/>
          </a:xfrm>
        </p:spPr>
      </p:pic>
      <p:pic>
        <p:nvPicPr>
          <p:cNvPr id="34" name="Picture Placeholder 33">
            <a:extLst>
              <a:ext uri="{FF2B5EF4-FFF2-40B4-BE49-F238E27FC236}">
                <a16:creationId xmlns:a16="http://schemas.microsoft.com/office/drawing/2014/main" id="{9619A093-8FFD-651A-A7CC-52F0D824C3E6}"/>
              </a:ext>
            </a:extLst>
          </p:cNvPr>
          <p:cNvPicPr>
            <a:picLocks noGrp="1" noChangeAspect="1"/>
          </p:cNvPicPr>
          <p:nvPr>
            <p:ph type="pic" sz="quarter" idx="11"/>
          </p:nvPr>
        </p:nvPicPr>
        <p:blipFill>
          <a:blip r:embed="rId4">
            <a:extLst>
              <a:ext uri="{28A0092B-C50C-407E-A947-70E740481C1C}">
                <a14:useLocalDpi xmlns:a14="http://schemas.microsoft.com/office/drawing/2010/main" val="0"/>
              </a:ext>
            </a:extLst>
          </a:blip>
          <a:stretch/>
        </p:blipFill>
        <p:spPr>
          <a:xfrm>
            <a:off x="9264580" y="2313069"/>
            <a:ext cx="2049864" cy="2472057"/>
          </a:xfrm>
        </p:spPr>
      </p:pic>
      <p:pic>
        <p:nvPicPr>
          <p:cNvPr id="32" name="Picture Placeholder 31">
            <a:extLst>
              <a:ext uri="{FF2B5EF4-FFF2-40B4-BE49-F238E27FC236}">
                <a16:creationId xmlns:a16="http://schemas.microsoft.com/office/drawing/2014/main" id="{04662641-EA79-C987-7E4E-A42EC5063E63}"/>
              </a:ext>
            </a:extLst>
          </p:cNvPr>
          <p:cNvPicPr>
            <a:picLocks noGrp="1" noChangeAspect="1"/>
          </p:cNvPicPr>
          <p:nvPr>
            <p:ph type="pic" sz="quarter" idx="10"/>
          </p:nvPr>
        </p:nvPicPr>
        <p:blipFill>
          <a:blip r:embed="rId5">
            <a:extLst>
              <a:ext uri="{28A0092B-C50C-407E-A947-70E740481C1C}">
                <a14:useLocalDpi xmlns:a14="http://schemas.microsoft.com/office/drawing/2010/main" val="0"/>
              </a:ext>
            </a:extLst>
          </a:blip>
          <a:stretch/>
        </p:blipFill>
        <p:spPr>
          <a:xfrm>
            <a:off x="3848518" y="266389"/>
            <a:ext cx="5282815" cy="6285136"/>
          </a:xfrm>
        </p:spPr>
      </p:pic>
      <p:sp>
        <p:nvSpPr>
          <p:cNvPr id="50" name="TextBox 49">
            <a:extLst>
              <a:ext uri="{FF2B5EF4-FFF2-40B4-BE49-F238E27FC236}">
                <a16:creationId xmlns:a16="http://schemas.microsoft.com/office/drawing/2014/main" id="{3F209002-E608-4BB4-4CAB-14A1A743D29F}"/>
              </a:ext>
            </a:extLst>
          </p:cNvPr>
          <p:cNvSpPr txBox="1"/>
          <p:nvPr/>
        </p:nvSpPr>
        <p:spPr>
          <a:xfrm>
            <a:off x="536133" y="1435157"/>
            <a:ext cx="3224601" cy="3693319"/>
          </a:xfrm>
          <a:prstGeom prst="rect">
            <a:avLst/>
          </a:prstGeom>
          <a:noFill/>
        </p:spPr>
        <p:txBody>
          <a:bodyPr wrap="square" rtlCol="0">
            <a:spAutoFit/>
          </a:bodyPr>
          <a:lstStyle/>
          <a:p>
            <a:r>
              <a:rPr lang="en-US" b="0" i="0" dirty="0">
                <a:solidFill>
                  <a:schemeClr val="bg1"/>
                </a:solidFill>
                <a:effectLst/>
                <a:latin typeface="Söhne"/>
              </a:rPr>
              <a:t>The line chart illustrates the annual increase percentage in sales for a real estate project from 2013 to 2016. There is a rising trend from 1.70% in 2013 to a peak of 3.56% in 2015, followed by a slight decrease to 2.74% in 2016. This suggests that while there was significant growth in sales in the middle of the period, the rate of increase slightly slowed down in the final year</a:t>
            </a:r>
            <a:endParaRPr lang="en-US" dirty="0">
              <a:solidFill>
                <a:schemeClr val="bg1"/>
              </a:solidFill>
            </a:endParaRPr>
          </a:p>
        </p:txBody>
      </p:sp>
      <p:cxnSp>
        <p:nvCxnSpPr>
          <p:cNvPr id="2" name="Straight Connector 1">
            <a:extLst>
              <a:ext uri="{FF2B5EF4-FFF2-40B4-BE49-F238E27FC236}">
                <a16:creationId xmlns:a16="http://schemas.microsoft.com/office/drawing/2014/main" id="{04F18FA8-B9B5-6976-7B5F-C983489C1766}"/>
              </a:ext>
            </a:extLst>
          </p:cNvPr>
          <p:cNvCxnSpPr/>
          <p:nvPr/>
        </p:nvCxnSpPr>
        <p:spPr>
          <a:xfrm>
            <a:off x="265471" y="88490"/>
            <a:ext cx="0" cy="668593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Oval 2">
            <a:hlinkClick r:id="rId6" action="ppaction://hlinksldjump"/>
            <a:extLst>
              <a:ext uri="{FF2B5EF4-FFF2-40B4-BE49-F238E27FC236}">
                <a16:creationId xmlns:a16="http://schemas.microsoft.com/office/drawing/2014/main" id="{6BFE1648-23FD-766F-51B6-3D5845B958D5}"/>
              </a:ext>
            </a:extLst>
          </p:cNvPr>
          <p:cNvSpPr/>
          <p:nvPr/>
        </p:nvSpPr>
        <p:spPr>
          <a:xfrm>
            <a:off x="174031" y="83574"/>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hlinkClick r:id="rId7" action="ppaction://hlinksldjump"/>
            <a:extLst>
              <a:ext uri="{FF2B5EF4-FFF2-40B4-BE49-F238E27FC236}">
                <a16:creationId xmlns:a16="http://schemas.microsoft.com/office/drawing/2014/main" id="{887F1118-EBAC-86E1-7B1A-A2329CCEE95D}"/>
              </a:ext>
            </a:extLst>
          </p:cNvPr>
          <p:cNvSpPr/>
          <p:nvPr/>
        </p:nvSpPr>
        <p:spPr>
          <a:xfrm>
            <a:off x="174031" y="570811"/>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hlinkClick r:id="rId8" action="ppaction://hlinksldjump"/>
            <a:extLst>
              <a:ext uri="{FF2B5EF4-FFF2-40B4-BE49-F238E27FC236}">
                <a16:creationId xmlns:a16="http://schemas.microsoft.com/office/drawing/2014/main" id="{56B4DE64-F6BB-E3BE-462F-7C2436B0E675}"/>
              </a:ext>
            </a:extLst>
          </p:cNvPr>
          <p:cNvSpPr/>
          <p:nvPr/>
        </p:nvSpPr>
        <p:spPr>
          <a:xfrm>
            <a:off x="174031" y="1102035"/>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hlinkClick r:id="rId9" action="ppaction://hlinksldjump"/>
            <a:extLst>
              <a:ext uri="{FF2B5EF4-FFF2-40B4-BE49-F238E27FC236}">
                <a16:creationId xmlns:a16="http://schemas.microsoft.com/office/drawing/2014/main" id="{DCBA54F4-CA15-925F-5F41-ADA0C54B29A0}"/>
              </a:ext>
            </a:extLst>
          </p:cNvPr>
          <p:cNvSpPr/>
          <p:nvPr/>
        </p:nvSpPr>
        <p:spPr>
          <a:xfrm>
            <a:off x="174031" y="1633259"/>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hlinkClick r:id="rId10" action="ppaction://hlinksldjump"/>
            <a:extLst>
              <a:ext uri="{FF2B5EF4-FFF2-40B4-BE49-F238E27FC236}">
                <a16:creationId xmlns:a16="http://schemas.microsoft.com/office/drawing/2014/main" id="{42AF2E47-72BE-5E18-F427-15F5522E2A47}"/>
              </a:ext>
            </a:extLst>
          </p:cNvPr>
          <p:cNvSpPr/>
          <p:nvPr/>
        </p:nvSpPr>
        <p:spPr>
          <a:xfrm>
            <a:off x="174031" y="2201565"/>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hlinkClick r:id="rId11" action="ppaction://hlinksldjump"/>
            <a:extLst>
              <a:ext uri="{FF2B5EF4-FFF2-40B4-BE49-F238E27FC236}">
                <a16:creationId xmlns:a16="http://schemas.microsoft.com/office/drawing/2014/main" id="{790630CC-33CF-A715-0F72-D560776DA740}"/>
              </a:ext>
            </a:extLst>
          </p:cNvPr>
          <p:cNvSpPr/>
          <p:nvPr/>
        </p:nvSpPr>
        <p:spPr>
          <a:xfrm>
            <a:off x="174031" y="2783714"/>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hlinkClick r:id="rId12" action="ppaction://hlinksldjump"/>
            <a:extLst>
              <a:ext uri="{FF2B5EF4-FFF2-40B4-BE49-F238E27FC236}">
                <a16:creationId xmlns:a16="http://schemas.microsoft.com/office/drawing/2014/main" id="{6507BFDC-BAE9-36F0-EEA1-87180761D0B1}"/>
              </a:ext>
            </a:extLst>
          </p:cNvPr>
          <p:cNvSpPr/>
          <p:nvPr/>
        </p:nvSpPr>
        <p:spPr>
          <a:xfrm>
            <a:off x="174031" y="3318472"/>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hlinkClick r:id="rId13" action="ppaction://hlinksldjump"/>
            <a:extLst>
              <a:ext uri="{FF2B5EF4-FFF2-40B4-BE49-F238E27FC236}">
                <a16:creationId xmlns:a16="http://schemas.microsoft.com/office/drawing/2014/main" id="{54DE9BA5-F62A-F5FC-4D3D-EAD77EF32403}"/>
              </a:ext>
            </a:extLst>
          </p:cNvPr>
          <p:cNvSpPr/>
          <p:nvPr/>
        </p:nvSpPr>
        <p:spPr>
          <a:xfrm>
            <a:off x="174031" y="3893422"/>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hlinkClick r:id="rId14" action="ppaction://hlinksldjump"/>
            <a:extLst>
              <a:ext uri="{FF2B5EF4-FFF2-40B4-BE49-F238E27FC236}">
                <a16:creationId xmlns:a16="http://schemas.microsoft.com/office/drawing/2014/main" id="{5EF7876F-CDF7-FB24-EF95-BE17CD8B5A1C}"/>
              </a:ext>
            </a:extLst>
          </p:cNvPr>
          <p:cNvSpPr/>
          <p:nvPr/>
        </p:nvSpPr>
        <p:spPr>
          <a:xfrm>
            <a:off x="174031" y="4468372"/>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hlinkClick r:id="rId15" action="ppaction://hlinksldjump"/>
            <a:extLst>
              <a:ext uri="{FF2B5EF4-FFF2-40B4-BE49-F238E27FC236}">
                <a16:creationId xmlns:a16="http://schemas.microsoft.com/office/drawing/2014/main" id="{76AFF2C0-6CC5-EEB5-0CC1-5AC26EF7736A}"/>
              </a:ext>
            </a:extLst>
          </p:cNvPr>
          <p:cNvSpPr/>
          <p:nvPr/>
        </p:nvSpPr>
        <p:spPr>
          <a:xfrm>
            <a:off x="174031" y="5037069"/>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hlinkClick r:id="rId16" action="ppaction://hlinksldjump"/>
            <a:extLst>
              <a:ext uri="{FF2B5EF4-FFF2-40B4-BE49-F238E27FC236}">
                <a16:creationId xmlns:a16="http://schemas.microsoft.com/office/drawing/2014/main" id="{A39FF866-01FC-DF4B-BFD6-192BBFC090D0}"/>
              </a:ext>
            </a:extLst>
          </p:cNvPr>
          <p:cNvSpPr/>
          <p:nvPr/>
        </p:nvSpPr>
        <p:spPr>
          <a:xfrm>
            <a:off x="82591" y="5499832"/>
            <a:ext cx="365760" cy="36576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hlinkClick r:id="rId17" action="ppaction://hlinksldjump"/>
            <a:extLst>
              <a:ext uri="{FF2B5EF4-FFF2-40B4-BE49-F238E27FC236}">
                <a16:creationId xmlns:a16="http://schemas.microsoft.com/office/drawing/2014/main" id="{C1D9A308-F486-C779-CBA3-20CAB374F415}"/>
              </a:ext>
            </a:extLst>
          </p:cNvPr>
          <p:cNvSpPr/>
          <p:nvPr/>
        </p:nvSpPr>
        <p:spPr>
          <a:xfrm>
            <a:off x="174031" y="6145541"/>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hlinkClick r:id="rId18" action="ppaction://hlinksldjump"/>
            <a:extLst>
              <a:ext uri="{FF2B5EF4-FFF2-40B4-BE49-F238E27FC236}">
                <a16:creationId xmlns:a16="http://schemas.microsoft.com/office/drawing/2014/main" id="{BD28019F-911A-436C-10ED-A2DF543035E2}"/>
              </a:ext>
            </a:extLst>
          </p:cNvPr>
          <p:cNvSpPr/>
          <p:nvPr/>
        </p:nvSpPr>
        <p:spPr>
          <a:xfrm>
            <a:off x="174031" y="6671113"/>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975990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08000" b="-108000"/>
          </a:stretch>
        </a:blipFill>
        <a:effectLst/>
      </p:bgPr>
    </p:bg>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CE458B09-179B-489C-B446-16EBAD992826}"/>
              </a:ext>
            </a:extLst>
          </p:cNvPr>
          <p:cNvSpPr/>
          <p:nvPr/>
        </p:nvSpPr>
        <p:spPr>
          <a:xfrm>
            <a:off x="-160774" y="-150724"/>
            <a:ext cx="12381403" cy="7015848"/>
          </a:xfrm>
          <a:prstGeom prst="rect">
            <a:avLst/>
          </a:prstGeom>
          <a:solidFill>
            <a:schemeClr val="tx1">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Picture Placeholder 35">
            <a:extLst>
              <a:ext uri="{FF2B5EF4-FFF2-40B4-BE49-F238E27FC236}">
                <a16:creationId xmlns:a16="http://schemas.microsoft.com/office/drawing/2014/main" id="{C810D5FD-C38B-5EFB-21C4-16930FCF0051}"/>
              </a:ext>
            </a:extLst>
          </p:cNvPr>
          <p:cNvPicPr>
            <a:picLocks noGrp="1" noChangeAspect="1"/>
          </p:cNvPicPr>
          <p:nvPr>
            <p:ph type="pic" sz="quarter" idx="12"/>
          </p:nvPr>
        </p:nvPicPr>
        <p:blipFill>
          <a:blip r:embed="rId3">
            <a:extLst>
              <a:ext uri="{28A0092B-C50C-407E-A947-70E740481C1C}">
                <a14:useLocalDpi xmlns:a14="http://schemas.microsoft.com/office/drawing/2010/main" val="0"/>
              </a:ext>
            </a:extLst>
          </a:blip>
          <a:stretch/>
        </p:blipFill>
        <p:spPr>
          <a:xfrm>
            <a:off x="11417546" y="2313069"/>
            <a:ext cx="2080009" cy="2472057"/>
          </a:xfrm>
        </p:spPr>
      </p:pic>
      <p:pic>
        <p:nvPicPr>
          <p:cNvPr id="34" name="Picture Placeholder 33">
            <a:extLst>
              <a:ext uri="{FF2B5EF4-FFF2-40B4-BE49-F238E27FC236}">
                <a16:creationId xmlns:a16="http://schemas.microsoft.com/office/drawing/2014/main" id="{9619A093-8FFD-651A-A7CC-52F0D824C3E6}"/>
              </a:ext>
            </a:extLst>
          </p:cNvPr>
          <p:cNvPicPr>
            <a:picLocks noGrp="1" noChangeAspect="1"/>
          </p:cNvPicPr>
          <p:nvPr>
            <p:ph type="pic" sz="quarter" idx="11"/>
          </p:nvPr>
        </p:nvPicPr>
        <p:blipFill>
          <a:blip r:embed="rId4">
            <a:extLst>
              <a:ext uri="{28A0092B-C50C-407E-A947-70E740481C1C}">
                <a14:useLocalDpi xmlns:a14="http://schemas.microsoft.com/office/drawing/2010/main" val="0"/>
              </a:ext>
            </a:extLst>
          </a:blip>
          <a:stretch/>
        </p:blipFill>
        <p:spPr>
          <a:xfrm>
            <a:off x="9234435" y="2313069"/>
            <a:ext cx="2080009" cy="2472057"/>
          </a:xfrm>
        </p:spPr>
      </p:pic>
      <p:pic>
        <p:nvPicPr>
          <p:cNvPr id="32" name="Picture Placeholder 31">
            <a:extLst>
              <a:ext uri="{FF2B5EF4-FFF2-40B4-BE49-F238E27FC236}">
                <a16:creationId xmlns:a16="http://schemas.microsoft.com/office/drawing/2014/main" id="{04662641-EA79-C987-7E4E-A42EC5063E63}"/>
              </a:ext>
            </a:extLst>
          </p:cNvPr>
          <p:cNvPicPr>
            <a:picLocks noGrp="1" noChangeAspect="1"/>
          </p:cNvPicPr>
          <p:nvPr>
            <p:ph type="pic" sz="quarter" idx="10"/>
          </p:nvPr>
        </p:nvPicPr>
        <p:blipFill>
          <a:blip r:embed="rId5">
            <a:extLst>
              <a:ext uri="{28A0092B-C50C-407E-A947-70E740481C1C}">
                <a14:useLocalDpi xmlns:a14="http://schemas.microsoft.com/office/drawing/2010/main" val="0"/>
              </a:ext>
            </a:extLst>
          </a:blip>
          <a:stretch/>
        </p:blipFill>
        <p:spPr>
          <a:xfrm>
            <a:off x="3848518" y="266390"/>
            <a:ext cx="5282815" cy="6275088"/>
          </a:xfrm>
        </p:spPr>
      </p:pic>
      <p:sp>
        <p:nvSpPr>
          <p:cNvPr id="50" name="TextBox 49">
            <a:extLst>
              <a:ext uri="{FF2B5EF4-FFF2-40B4-BE49-F238E27FC236}">
                <a16:creationId xmlns:a16="http://schemas.microsoft.com/office/drawing/2014/main" id="{3F209002-E608-4BB4-4CAB-14A1A743D29F}"/>
              </a:ext>
            </a:extLst>
          </p:cNvPr>
          <p:cNvSpPr txBox="1"/>
          <p:nvPr/>
        </p:nvSpPr>
        <p:spPr>
          <a:xfrm>
            <a:off x="581854" y="612844"/>
            <a:ext cx="3224601" cy="5632311"/>
          </a:xfrm>
          <a:prstGeom prst="rect">
            <a:avLst/>
          </a:prstGeom>
          <a:noFill/>
        </p:spPr>
        <p:txBody>
          <a:bodyPr wrap="square" rtlCol="0">
            <a:spAutoFit/>
          </a:bodyPr>
          <a:lstStyle/>
          <a:p>
            <a:br>
              <a:rPr lang="en-US" dirty="0">
                <a:solidFill>
                  <a:schemeClr val="bg1"/>
                </a:solidFill>
              </a:rPr>
            </a:br>
            <a:r>
              <a:rPr lang="en-US" b="0" i="0" dirty="0">
                <a:solidFill>
                  <a:schemeClr val="bg1"/>
                </a:solidFill>
                <a:effectLst/>
                <a:latin typeface="Söhne"/>
              </a:rPr>
              <a:t>The stacked bar chart compares the average property attributes—acreage, number of bedrooms, full baths, and half baths—across different cities. Madison stands out with the highest average acreage at 6.4, and Brentwood has the most bedrooms on average at 3.6. Hermitage shows the lowest average acreage at 0.3, while Antioch has the least number of average bedrooms at 1.9. This data can indicate varying property sizes and types across these cities, which might reflect local real estate market characteristics or zoning regulations</a:t>
            </a:r>
            <a:endParaRPr lang="en-US" dirty="0">
              <a:solidFill>
                <a:schemeClr val="bg1"/>
              </a:solidFill>
            </a:endParaRPr>
          </a:p>
        </p:txBody>
      </p:sp>
      <p:cxnSp>
        <p:nvCxnSpPr>
          <p:cNvPr id="2" name="Straight Connector 1">
            <a:extLst>
              <a:ext uri="{FF2B5EF4-FFF2-40B4-BE49-F238E27FC236}">
                <a16:creationId xmlns:a16="http://schemas.microsoft.com/office/drawing/2014/main" id="{B05BDCF0-BCA1-7E76-78A2-2BE70EFB7CA1}"/>
              </a:ext>
            </a:extLst>
          </p:cNvPr>
          <p:cNvCxnSpPr/>
          <p:nvPr/>
        </p:nvCxnSpPr>
        <p:spPr>
          <a:xfrm>
            <a:off x="265471" y="88490"/>
            <a:ext cx="0" cy="668593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Oval 2">
            <a:hlinkClick r:id="rId6" action="ppaction://hlinksldjump"/>
            <a:extLst>
              <a:ext uri="{FF2B5EF4-FFF2-40B4-BE49-F238E27FC236}">
                <a16:creationId xmlns:a16="http://schemas.microsoft.com/office/drawing/2014/main" id="{D14B7555-C55E-6A10-BD2D-E3E6D373B210}"/>
              </a:ext>
            </a:extLst>
          </p:cNvPr>
          <p:cNvSpPr/>
          <p:nvPr/>
        </p:nvSpPr>
        <p:spPr>
          <a:xfrm>
            <a:off x="174031" y="83574"/>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hlinkClick r:id="rId7" action="ppaction://hlinksldjump"/>
            <a:extLst>
              <a:ext uri="{FF2B5EF4-FFF2-40B4-BE49-F238E27FC236}">
                <a16:creationId xmlns:a16="http://schemas.microsoft.com/office/drawing/2014/main" id="{911092C8-727C-BCBB-C9C3-E21FCF1A2387}"/>
              </a:ext>
            </a:extLst>
          </p:cNvPr>
          <p:cNvSpPr/>
          <p:nvPr/>
        </p:nvSpPr>
        <p:spPr>
          <a:xfrm>
            <a:off x="174031" y="570811"/>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hlinkClick r:id="rId8" action="ppaction://hlinksldjump"/>
            <a:extLst>
              <a:ext uri="{FF2B5EF4-FFF2-40B4-BE49-F238E27FC236}">
                <a16:creationId xmlns:a16="http://schemas.microsoft.com/office/drawing/2014/main" id="{0671A9AA-15C3-1CB9-19B6-9878FFB63168}"/>
              </a:ext>
            </a:extLst>
          </p:cNvPr>
          <p:cNvSpPr/>
          <p:nvPr/>
        </p:nvSpPr>
        <p:spPr>
          <a:xfrm>
            <a:off x="174031" y="1102035"/>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hlinkClick r:id="rId9" action="ppaction://hlinksldjump"/>
            <a:extLst>
              <a:ext uri="{FF2B5EF4-FFF2-40B4-BE49-F238E27FC236}">
                <a16:creationId xmlns:a16="http://schemas.microsoft.com/office/drawing/2014/main" id="{BB673B51-0CBA-40CB-9455-36757AE9E0F7}"/>
              </a:ext>
            </a:extLst>
          </p:cNvPr>
          <p:cNvSpPr/>
          <p:nvPr/>
        </p:nvSpPr>
        <p:spPr>
          <a:xfrm>
            <a:off x="174031" y="1633259"/>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hlinkClick r:id="rId10" action="ppaction://hlinksldjump"/>
            <a:extLst>
              <a:ext uri="{FF2B5EF4-FFF2-40B4-BE49-F238E27FC236}">
                <a16:creationId xmlns:a16="http://schemas.microsoft.com/office/drawing/2014/main" id="{9AC8781C-0D55-2127-AD0A-230A74F7DD0D}"/>
              </a:ext>
            </a:extLst>
          </p:cNvPr>
          <p:cNvSpPr/>
          <p:nvPr/>
        </p:nvSpPr>
        <p:spPr>
          <a:xfrm>
            <a:off x="174031" y="2201565"/>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hlinkClick r:id="rId11" action="ppaction://hlinksldjump"/>
            <a:extLst>
              <a:ext uri="{FF2B5EF4-FFF2-40B4-BE49-F238E27FC236}">
                <a16:creationId xmlns:a16="http://schemas.microsoft.com/office/drawing/2014/main" id="{D30FF08E-C24A-7A1A-11D2-FAF2229FA40F}"/>
              </a:ext>
            </a:extLst>
          </p:cNvPr>
          <p:cNvSpPr/>
          <p:nvPr/>
        </p:nvSpPr>
        <p:spPr>
          <a:xfrm>
            <a:off x="174031" y="2783714"/>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hlinkClick r:id="rId12" action="ppaction://hlinksldjump"/>
            <a:extLst>
              <a:ext uri="{FF2B5EF4-FFF2-40B4-BE49-F238E27FC236}">
                <a16:creationId xmlns:a16="http://schemas.microsoft.com/office/drawing/2014/main" id="{ABF0701F-E00C-4E0C-837A-DF42DA98E05F}"/>
              </a:ext>
            </a:extLst>
          </p:cNvPr>
          <p:cNvSpPr/>
          <p:nvPr/>
        </p:nvSpPr>
        <p:spPr>
          <a:xfrm>
            <a:off x="174031" y="3318472"/>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hlinkClick r:id="rId13" action="ppaction://hlinksldjump"/>
            <a:extLst>
              <a:ext uri="{FF2B5EF4-FFF2-40B4-BE49-F238E27FC236}">
                <a16:creationId xmlns:a16="http://schemas.microsoft.com/office/drawing/2014/main" id="{475AAD1A-6E65-90CD-36CA-E61F15588636}"/>
              </a:ext>
            </a:extLst>
          </p:cNvPr>
          <p:cNvSpPr/>
          <p:nvPr/>
        </p:nvSpPr>
        <p:spPr>
          <a:xfrm>
            <a:off x="174031" y="3893422"/>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hlinkClick r:id="rId14" action="ppaction://hlinksldjump"/>
            <a:extLst>
              <a:ext uri="{FF2B5EF4-FFF2-40B4-BE49-F238E27FC236}">
                <a16:creationId xmlns:a16="http://schemas.microsoft.com/office/drawing/2014/main" id="{E0FE67E5-7907-0F26-2F9A-5443368A6C0B}"/>
              </a:ext>
            </a:extLst>
          </p:cNvPr>
          <p:cNvSpPr/>
          <p:nvPr/>
        </p:nvSpPr>
        <p:spPr>
          <a:xfrm>
            <a:off x="174031" y="4468372"/>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hlinkClick r:id="rId15" action="ppaction://hlinksldjump"/>
            <a:extLst>
              <a:ext uri="{FF2B5EF4-FFF2-40B4-BE49-F238E27FC236}">
                <a16:creationId xmlns:a16="http://schemas.microsoft.com/office/drawing/2014/main" id="{5D0766C2-869E-F7EE-FB50-E7ED5825FE25}"/>
              </a:ext>
            </a:extLst>
          </p:cNvPr>
          <p:cNvSpPr/>
          <p:nvPr/>
        </p:nvSpPr>
        <p:spPr>
          <a:xfrm>
            <a:off x="174031" y="5037069"/>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hlinkClick r:id="rId16" action="ppaction://hlinksldjump"/>
            <a:extLst>
              <a:ext uri="{FF2B5EF4-FFF2-40B4-BE49-F238E27FC236}">
                <a16:creationId xmlns:a16="http://schemas.microsoft.com/office/drawing/2014/main" id="{C452D56A-00D9-08BE-1418-62CEF38DACD6}"/>
              </a:ext>
            </a:extLst>
          </p:cNvPr>
          <p:cNvSpPr/>
          <p:nvPr/>
        </p:nvSpPr>
        <p:spPr>
          <a:xfrm>
            <a:off x="174031" y="5592307"/>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hlinkClick r:id="rId17" action="ppaction://hlinksldjump"/>
            <a:extLst>
              <a:ext uri="{FF2B5EF4-FFF2-40B4-BE49-F238E27FC236}">
                <a16:creationId xmlns:a16="http://schemas.microsoft.com/office/drawing/2014/main" id="{C7C8F033-3AFE-BE6F-5F05-BCBEFC69A118}"/>
              </a:ext>
            </a:extLst>
          </p:cNvPr>
          <p:cNvSpPr/>
          <p:nvPr/>
        </p:nvSpPr>
        <p:spPr>
          <a:xfrm>
            <a:off x="82591" y="6040237"/>
            <a:ext cx="365760" cy="36576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hlinkClick r:id="rId18" action="ppaction://hlinksldjump"/>
            <a:extLst>
              <a:ext uri="{FF2B5EF4-FFF2-40B4-BE49-F238E27FC236}">
                <a16:creationId xmlns:a16="http://schemas.microsoft.com/office/drawing/2014/main" id="{042F9B22-F6F1-325A-7D85-8B1E2642AB97}"/>
              </a:ext>
            </a:extLst>
          </p:cNvPr>
          <p:cNvSpPr/>
          <p:nvPr/>
        </p:nvSpPr>
        <p:spPr>
          <a:xfrm>
            <a:off x="174031" y="6671113"/>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465701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8000" b="-8000"/>
          </a:stretch>
        </a:blipFill>
        <a:effectLst/>
      </p:bgPr>
    </p:bg>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CE458B09-179B-489C-B446-16EBAD992826}"/>
              </a:ext>
            </a:extLst>
          </p:cNvPr>
          <p:cNvSpPr/>
          <p:nvPr/>
        </p:nvSpPr>
        <p:spPr>
          <a:xfrm>
            <a:off x="-129113" y="-98045"/>
            <a:ext cx="12321113" cy="7015848"/>
          </a:xfrm>
          <a:prstGeom prst="rect">
            <a:avLst/>
          </a:prstGeom>
          <a:solidFill>
            <a:schemeClr val="tx1">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Picture Placeholder 35">
            <a:extLst>
              <a:ext uri="{FF2B5EF4-FFF2-40B4-BE49-F238E27FC236}">
                <a16:creationId xmlns:a16="http://schemas.microsoft.com/office/drawing/2014/main" id="{C810D5FD-C38B-5EFB-21C4-16930FCF0051}"/>
              </a:ext>
            </a:extLst>
          </p:cNvPr>
          <p:cNvPicPr>
            <a:picLocks noGrp="1" noChangeAspect="1"/>
          </p:cNvPicPr>
          <p:nvPr>
            <p:ph type="pic" sz="quarter" idx="12"/>
          </p:nvPr>
        </p:nvPicPr>
        <p:blipFill>
          <a:blip r:embed="rId3">
            <a:extLst>
              <a:ext uri="{28A0092B-C50C-407E-A947-70E740481C1C}">
                <a14:useLocalDpi xmlns:a14="http://schemas.microsoft.com/office/drawing/2010/main" val="0"/>
              </a:ext>
            </a:extLst>
          </a:blip>
          <a:stretch/>
        </p:blipFill>
        <p:spPr>
          <a:xfrm>
            <a:off x="11447694" y="2313069"/>
            <a:ext cx="2090058" cy="2472057"/>
          </a:xfrm>
        </p:spPr>
      </p:pic>
      <p:pic>
        <p:nvPicPr>
          <p:cNvPr id="34" name="Picture Placeholder 33">
            <a:extLst>
              <a:ext uri="{FF2B5EF4-FFF2-40B4-BE49-F238E27FC236}">
                <a16:creationId xmlns:a16="http://schemas.microsoft.com/office/drawing/2014/main" id="{9619A093-8FFD-651A-A7CC-52F0D824C3E6}"/>
              </a:ext>
            </a:extLst>
          </p:cNvPr>
          <p:cNvPicPr>
            <a:picLocks noGrp="1" noChangeAspect="1"/>
          </p:cNvPicPr>
          <p:nvPr>
            <p:ph type="pic" sz="quarter" idx="11"/>
          </p:nvPr>
        </p:nvPicPr>
        <p:blipFill>
          <a:blip r:embed="rId4">
            <a:extLst>
              <a:ext uri="{28A0092B-C50C-407E-A947-70E740481C1C}">
                <a14:useLocalDpi xmlns:a14="http://schemas.microsoft.com/office/drawing/2010/main" val="0"/>
              </a:ext>
            </a:extLst>
          </a:blip>
          <a:stretch/>
        </p:blipFill>
        <p:spPr>
          <a:xfrm>
            <a:off x="9244484" y="2313069"/>
            <a:ext cx="2090058" cy="2472057"/>
          </a:xfrm>
        </p:spPr>
      </p:pic>
      <p:pic>
        <p:nvPicPr>
          <p:cNvPr id="32" name="Picture Placeholder 31">
            <a:extLst>
              <a:ext uri="{FF2B5EF4-FFF2-40B4-BE49-F238E27FC236}">
                <a16:creationId xmlns:a16="http://schemas.microsoft.com/office/drawing/2014/main" id="{04662641-EA79-C987-7E4E-A42EC5063E63}"/>
              </a:ext>
            </a:extLst>
          </p:cNvPr>
          <p:cNvPicPr>
            <a:picLocks noGrp="1" noChangeAspect="1"/>
          </p:cNvPicPr>
          <p:nvPr>
            <p:ph type="pic" sz="quarter" idx="10"/>
          </p:nvPr>
        </p:nvPicPr>
        <p:blipFill>
          <a:blip r:embed="rId5">
            <a:extLst>
              <a:ext uri="{28A0092B-C50C-407E-A947-70E740481C1C}">
                <a14:useLocalDpi xmlns:a14="http://schemas.microsoft.com/office/drawing/2010/main" val="0"/>
              </a:ext>
            </a:extLst>
          </a:blip>
          <a:stretch/>
        </p:blipFill>
        <p:spPr>
          <a:xfrm>
            <a:off x="3848517" y="170823"/>
            <a:ext cx="5282815" cy="6420896"/>
          </a:xfrm>
        </p:spPr>
      </p:pic>
      <p:sp>
        <p:nvSpPr>
          <p:cNvPr id="50" name="TextBox 49">
            <a:extLst>
              <a:ext uri="{FF2B5EF4-FFF2-40B4-BE49-F238E27FC236}">
                <a16:creationId xmlns:a16="http://schemas.microsoft.com/office/drawing/2014/main" id="{3F209002-E608-4BB4-4CAB-14A1A743D29F}"/>
              </a:ext>
            </a:extLst>
          </p:cNvPr>
          <p:cNvSpPr txBox="1"/>
          <p:nvPr/>
        </p:nvSpPr>
        <p:spPr>
          <a:xfrm>
            <a:off x="567340" y="1284850"/>
            <a:ext cx="3224601" cy="3970318"/>
          </a:xfrm>
          <a:prstGeom prst="rect">
            <a:avLst/>
          </a:prstGeom>
          <a:noFill/>
        </p:spPr>
        <p:txBody>
          <a:bodyPr wrap="square" rtlCol="0">
            <a:spAutoFit/>
          </a:bodyPr>
          <a:lstStyle/>
          <a:p>
            <a:pPr algn="l"/>
            <a:r>
              <a:rPr lang="en-US" b="0" i="0" dirty="0">
                <a:solidFill>
                  <a:schemeClr val="bg1"/>
                </a:solidFill>
                <a:effectLst/>
                <a:latin typeface="Söhne"/>
              </a:rPr>
              <a:t>The image shows key financial metrics for a real estate project:</a:t>
            </a:r>
          </a:p>
          <a:p>
            <a:pPr algn="l">
              <a:buFont typeface="Arial" panose="020B0604020202020204" pitchFamily="34" charset="0"/>
              <a:buChar char="•"/>
            </a:pPr>
            <a:r>
              <a:rPr lang="en-US" b="1" i="0" dirty="0">
                <a:solidFill>
                  <a:schemeClr val="bg1"/>
                </a:solidFill>
                <a:effectLst/>
                <a:latin typeface="Söhne"/>
              </a:rPr>
              <a:t>Total Profit</a:t>
            </a:r>
            <a:r>
              <a:rPr lang="en-US" b="0" i="0" dirty="0">
                <a:solidFill>
                  <a:schemeClr val="bg1"/>
                </a:solidFill>
                <a:effectLst/>
                <a:latin typeface="Söhne"/>
              </a:rPr>
              <a:t>: The project has generated $1.32 billion in total profit.</a:t>
            </a:r>
          </a:p>
          <a:p>
            <a:pPr algn="l">
              <a:buFont typeface="Arial" panose="020B0604020202020204" pitchFamily="34" charset="0"/>
              <a:buChar char="•"/>
            </a:pPr>
            <a:r>
              <a:rPr lang="en-US" b="1" i="0" dirty="0">
                <a:solidFill>
                  <a:schemeClr val="bg1"/>
                </a:solidFill>
                <a:effectLst/>
                <a:latin typeface="Söhne"/>
              </a:rPr>
              <a:t>Total Losses</a:t>
            </a:r>
            <a:r>
              <a:rPr lang="en-US" b="0" i="0" dirty="0">
                <a:solidFill>
                  <a:schemeClr val="bg1"/>
                </a:solidFill>
                <a:effectLst/>
                <a:latin typeface="Söhne"/>
              </a:rPr>
              <a:t>: The total losses amount to $574,318,007.</a:t>
            </a:r>
          </a:p>
          <a:p>
            <a:pPr algn="l">
              <a:buFont typeface="Arial" panose="020B0604020202020204" pitchFamily="34" charset="0"/>
              <a:buChar char="•"/>
            </a:pPr>
            <a:r>
              <a:rPr lang="en-US" b="1" i="0" dirty="0">
                <a:solidFill>
                  <a:schemeClr val="bg1"/>
                </a:solidFill>
                <a:effectLst/>
                <a:latin typeface="Söhne"/>
              </a:rPr>
              <a:t>Total Sales</a:t>
            </a:r>
            <a:r>
              <a:rPr lang="en-US" b="0" i="0" dirty="0">
                <a:solidFill>
                  <a:schemeClr val="bg1"/>
                </a:solidFill>
                <a:effectLst/>
                <a:latin typeface="Söhne"/>
              </a:rPr>
              <a:t>: The project has made $6.59 billion in total sales.</a:t>
            </a:r>
          </a:p>
          <a:p>
            <a:pPr algn="l"/>
            <a:r>
              <a:rPr lang="en-US" b="0" i="0" dirty="0">
                <a:solidFill>
                  <a:schemeClr val="bg1"/>
                </a:solidFill>
                <a:effectLst/>
                <a:latin typeface="Söhne"/>
              </a:rPr>
              <a:t>This snapshot indicates a successful project overall, with high sales figures and substantial profit, despite the considerable losses incurred</a:t>
            </a:r>
          </a:p>
        </p:txBody>
      </p:sp>
      <p:cxnSp>
        <p:nvCxnSpPr>
          <p:cNvPr id="2" name="Straight Connector 1">
            <a:extLst>
              <a:ext uri="{FF2B5EF4-FFF2-40B4-BE49-F238E27FC236}">
                <a16:creationId xmlns:a16="http://schemas.microsoft.com/office/drawing/2014/main" id="{DDDD410F-7581-A08F-1615-E894DF6EC18F}"/>
              </a:ext>
            </a:extLst>
          </p:cNvPr>
          <p:cNvCxnSpPr/>
          <p:nvPr/>
        </p:nvCxnSpPr>
        <p:spPr>
          <a:xfrm>
            <a:off x="265471" y="88490"/>
            <a:ext cx="0" cy="668593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Oval 2">
            <a:hlinkClick r:id="rId6" action="ppaction://hlinksldjump"/>
            <a:extLst>
              <a:ext uri="{FF2B5EF4-FFF2-40B4-BE49-F238E27FC236}">
                <a16:creationId xmlns:a16="http://schemas.microsoft.com/office/drawing/2014/main" id="{C69BAD97-9A73-4B98-AA16-EAA40B8288C1}"/>
              </a:ext>
            </a:extLst>
          </p:cNvPr>
          <p:cNvSpPr/>
          <p:nvPr/>
        </p:nvSpPr>
        <p:spPr>
          <a:xfrm>
            <a:off x="174031" y="83574"/>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hlinkClick r:id="rId7" action="ppaction://hlinksldjump"/>
            <a:extLst>
              <a:ext uri="{FF2B5EF4-FFF2-40B4-BE49-F238E27FC236}">
                <a16:creationId xmlns:a16="http://schemas.microsoft.com/office/drawing/2014/main" id="{B651F4F6-471C-CD71-21FE-ED487B4EECE5}"/>
              </a:ext>
            </a:extLst>
          </p:cNvPr>
          <p:cNvSpPr/>
          <p:nvPr/>
        </p:nvSpPr>
        <p:spPr>
          <a:xfrm>
            <a:off x="174031" y="570811"/>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hlinkClick r:id="rId8" action="ppaction://hlinksldjump"/>
            <a:extLst>
              <a:ext uri="{FF2B5EF4-FFF2-40B4-BE49-F238E27FC236}">
                <a16:creationId xmlns:a16="http://schemas.microsoft.com/office/drawing/2014/main" id="{1C8545F6-B724-264D-DD8B-0F84F418A040}"/>
              </a:ext>
            </a:extLst>
          </p:cNvPr>
          <p:cNvSpPr/>
          <p:nvPr/>
        </p:nvSpPr>
        <p:spPr>
          <a:xfrm>
            <a:off x="174031" y="1102035"/>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hlinkClick r:id="rId9" action="ppaction://hlinksldjump"/>
            <a:extLst>
              <a:ext uri="{FF2B5EF4-FFF2-40B4-BE49-F238E27FC236}">
                <a16:creationId xmlns:a16="http://schemas.microsoft.com/office/drawing/2014/main" id="{9C6A7FBA-3F85-7C72-34B2-AD6C1084D470}"/>
              </a:ext>
            </a:extLst>
          </p:cNvPr>
          <p:cNvSpPr/>
          <p:nvPr/>
        </p:nvSpPr>
        <p:spPr>
          <a:xfrm>
            <a:off x="174031" y="1633259"/>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hlinkClick r:id="rId10" action="ppaction://hlinksldjump"/>
            <a:extLst>
              <a:ext uri="{FF2B5EF4-FFF2-40B4-BE49-F238E27FC236}">
                <a16:creationId xmlns:a16="http://schemas.microsoft.com/office/drawing/2014/main" id="{D790265C-27F4-57A1-055C-40FE0AE74793}"/>
              </a:ext>
            </a:extLst>
          </p:cNvPr>
          <p:cNvSpPr/>
          <p:nvPr/>
        </p:nvSpPr>
        <p:spPr>
          <a:xfrm>
            <a:off x="174031" y="2201565"/>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hlinkClick r:id="rId11" action="ppaction://hlinksldjump"/>
            <a:extLst>
              <a:ext uri="{FF2B5EF4-FFF2-40B4-BE49-F238E27FC236}">
                <a16:creationId xmlns:a16="http://schemas.microsoft.com/office/drawing/2014/main" id="{1834D250-52FB-41B0-D20D-31D9D5F4ADB2}"/>
              </a:ext>
            </a:extLst>
          </p:cNvPr>
          <p:cNvSpPr/>
          <p:nvPr/>
        </p:nvSpPr>
        <p:spPr>
          <a:xfrm>
            <a:off x="174031" y="2783714"/>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hlinkClick r:id="rId12" action="ppaction://hlinksldjump"/>
            <a:extLst>
              <a:ext uri="{FF2B5EF4-FFF2-40B4-BE49-F238E27FC236}">
                <a16:creationId xmlns:a16="http://schemas.microsoft.com/office/drawing/2014/main" id="{129D0542-A005-6A70-A1E6-8CBA918E6C81}"/>
              </a:ext>
            </a:extLst>
          </p:cNvPr>
          <p:cNvSpPr/>
          <p:nvPr/>
        </p:nvSpPr>
        <p:spPr>
          <a:xfrm>
            <a:off x="174031" y="3318472"/>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hlinkClick r:id="rId13" action="ppaction://hlinksldjump"/>
            <a:extLst>
              <a:ext uri="{FF2B5EF4-FFF2-40B4-BE49-F238E27FC236}">
                <a16:creationId xmlns:a16="http://schemas.microsoft.com/office/drawing/2014/main" id="{0A3A5C62-A6B9-EB23-014C-958F70F21BE5}"/>
              </a:ext>
            </a:extLst>
          </p:cNvPr>
          <p:cNvSpPr/>
          <p:nvPr/>
        </p:nvSpPr>
        <p:spPr>
          <a:xfrm>
            <a:off x="174031" y="3893422"/>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hlinkClick r:id="rId14" action="ppaction://hlinksldjump"/>
            <a:extLst>
              <a:ext uri="{FF2B5EF4-FFF2-40B4-BE49-F238E27FC236}">
                <a16:creationId xmlns:a16="http://schemas.microsoft.com/office/drawing/2014/main" id="{B332A357-AC16-8265-E1AE-D799C4A87FD5}"/>
              </a:ext>
            </a:extLst>
          </p:cNvPr>
          <p:cNvSpPr/>
          <p:nvPr/>
        </p:nvSpPr>
        <p:spPr>
          <a:xfrm>
            <a:off x="174031" y="4468372"/>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hlinkClick r:id="rId15" action="ppaction://hlinksldjump"/>
            <a:extLst>
              <a:ext uri="{FF2B5EF4-FFF2-40B4-BE49-F238E27FC236}">
                <a16:creationId xmlns:a16="http://schemas.microsoft.com/office/drawing/2014/main" id="{DF694FDD-76A2-0A75-0B40-A431FC146914}"/>
              </a:ext>
            </a:extLst>
          </p:cNvPr>
          <p:cNvSpPr/>
          <p:nvPr/>
        </p:nvSpPr>
        <p:spPr>
          <a:xfrm>
            <a:off x="174031" y="5037069"/>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hlinkClick r:id="rId16" action="ppaction://hlinksldjump"/>
            <a:extLst>
              <a:ext uri="{FF2B5EF4-FFF2-40B4-BE49-F238E27FC236}">
                <a16:creationId xmlns:a16="http://schemas.microsoft.com/office/drawing/2014/main" id="{D1127959-36A1-229F-AF02-7E94A327C0B8}"/>
              </a:ext>
            </a:extLst>
          </p:cNvPr>
          <p:cNvSpPr/>
          <p:nvPr/>
        </p:nvSpPr>
        <p:spPr>
          <a:xfrm>
            <a:off x="174031" y="5592307"/>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hlinkClick r:id="rId17" action="ppaction://hlinksldjump"/>
            <a:extLst>
              <a:ext uri="{FF2B5EF4-FFF2-40B4-BE49-F238E27FC236}">
                <a16:creationId xmlns:a16="http://schemas.microsoft.com/office/drawing/2014/main" id="{AD10CD0D-80B5-697F-F3F4-EEBBBC77EB2B}"/>
              </a:ext>
            </a:extLst>
          </p:cNvPr>
          <p:cNvSpPr/>
          <p:nvPr/>
        </p:nvSpPr>
        <p:spPr>
          <a:xfrm>
            <a:off x="174031" y="6145541"/>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hlinkClick r:id="rId18" action="ppaction://hlinksldjump"/>
            <a:extLst>
              <a:ext uri="{FF2B5EF4-FFF2-40B4-BE49-F238E27FC236}">
                <a16:creationId xmlns:a16="http://schemas.microsoft.com/office/drawing/2014/main" id="{9431395B-A046-5D0D-22FF-DE4093DBAF7B}"/>
              </a:ext>
            </a:extLst>
          </p:cNvPr>
          <p:cNvSpPr/>
          <p:nvPr/>
        </p:nvSpPr>
        <p:spPr>
          <a:xfrm>
            <a:off x="82591" y="6492240"/>
            <a:ext cx="365760" cy="36576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159688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C0C76910-A945-73BE-6F3F-995FC98F5D6A}"/>
              </a:ext>
            </a:extLst>
          </p:cNvPr>
          <p:cNvSpPr txBox="1"/>
          <p:nvPr/>
        </p:nvSpPr>
        <p:spPr>
          <a:xfrm>
            <a:off x="2418735" y="1130710"/>
            <a:ext cx="6322142" cy="2862322"/>
          </a:xfrm>
          <a:prstGeom prst="rect">
            <a:avLst/>
          </a:prstGeom>
          <a:noFill/>
        </p:spPr>
        <p:txBody>
          <a:bodyPr wrap="square" rtlCol="0">
            <a:spAutoFit/>
          </a:bodyPr>
          <a:lstStyle/>
          <a:p>
            <a:pPr algn="ctr"/>
            <a:endParaRPr lang="en-US" sz="6000" b="1" dirty="0"/>
          </a:p>
          <a:p>
            <a:pPr algn="ctr"/>
            <a:endParaRPr lang="en-US" sz="6000" b="1" dirty="0"/>
          </a:p>
          <a:p>
            <a:pPr algn="ctr"/>
            <a:r>
              <a:rPr lang="en-US" sz="6000" b="1" dirty="0"/>
              <a:t>   Python Code </a:t>
            </a:r>
          </a:p>
        </p:txBody>
      </p:sp>
    </p:spTree>
    <p:extLst>
      <p:ext uri="{BB962C8B-B14F-4D97-AF65-F5344CB8AC3E}">
        <p14:creationId xmlns:p14="http://schemas.microsoft.com/office/powerpoint/2010/main" val="1744507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CE458B09-179B-489C-B446-16EBAD992826}"/>
              </a:ext>
            </a:extLst>
          </p:cNvPr>
          <p:cNvSpPr/>
          <p:nvPr/>
        </p:nvSpPr>
        <p:spPr>
          <a:xfrm>
            <a:off x="1" y="-157848"/>
            <a:ext cx="12192000" cy="7015848"/>
          </a:xfrm>
          <a:prstGeom prst="rect">
            <a:avLst/>
          </a:prstGeom>
          <a:solidFill>
            <a:schemeClr val="tx1">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Picture Placeholder 35">
            <a:extLst>
              <a:ext uri="{FF2B5EF4-FFF2-40B4-BE49-F238E27FC236}">
                <a16:creationId xmlns:a16="http://schemas.microsoft.com/office/drawing/2014/main" id="{C810D5FD-C38B-5EFB-21C4-16930FCF0051}"/>
              </a:ext>
            </a:extLst>
          </p:cNvPr>
          <p:cNvPicPr>
            <a:picLocks noGrp="1" noChangeAspect="1"/>
          </p:cNvPicPr>
          <p:nvPr>
            <p:ph type="pic" sz="quarter" idx="12"/>
          </p:nvPr>
        </p:nvPicPr>
        <p:blipFill>
          <a:blip r:embed="rId3">
            <a:extLst>
              <a:ext uri="{28A0092B-C50C-407E-A947-70E740481C1C}">
                <a14:useLocalDpi xmlns:a14="http://schemas.microsoft.com/office/drawing/2010/main" val="0"/>
              </a:ext>
            </a:extLst>
          </a:blip>
          <a:srcRect/>
          <a:stretch/>
        </p:blipFill>
        <p:spPr>
          <a:xfrm>
            <a:off x="11427892" y="2313069"/>
            <a:ext cx="2153264" cy="2472057"/>
          </a:xfrm>
        </p:spPr>
      </p:pic>
      <p:pic>
        <p:nvPicPr>
          <p:cNvPr id="34" name="Picture Placeholder 33">
            <a:extLst>
              <a:ext uri="{FF2B5EF4-FFF2-40B4-BE49-F238E27FC236}">
                <a16:creationId xmlns:a16="http://schemas.microsoft.com/office/drawing/2014/main" id="{9619A093-8FFD-651A-A7CC-52F0D824C3E6}"/>
              </a:ext>
            </a:extLst>
          </p:cNvPr>
          <p:cNvPicPr>
            <a:picLocks noGrp="1" noChangeAspect="1"/>
          </p:cNvPicPr>
          <p:nvPr>
            <p:ph type="pic" sz="quarter" idx="11"/>
          </p:nvPr>
        </p:nvPicPr>
        <p:blipFill>
          <a:blip r:embed="rId4">
            <a:extLst>
              <a:ext uri="{28A0092B-C50C-407E-A947-70E740481C1C}">
                <a14:useLocalDpi xmlns:a14="http://schemas.microsoft.com/office/drawing/2010/main" val="0"/>
              </a:ext>
            </a:extLst>
          </a:blip>
          <a:srcRect/>
          <a:stretch/>
        </p:blipFill>
        <p:spPr>
          <a:xfrm>
            <a:off x="9164097" y="2313069"/>
            <a:ext cx="2153264" cy="2472057"/>
          </a:xfrm>
        </p:spPr>
      </p:pic>
      <p:pic>
        <p:nvPicPr>
          <p:cNvPr id="32" name="Picture Placeholder 31">
            <a:extLst>
              <a:ext uri="{FF2B5EF4-FFF2-40B4-BE49-F238E27FC236}">
                <a16:creationId xmlns:a16="http://schemas.microsoft.com/office/drawing/2014/main" id="{04662641-EA79-C987-7E4E-A42EC5063E63}"/>
              </a:ext>
            </a:extLst>
          </p:cNvPr>
          <p:cNvPicPr>
            <a:picLocks noGrp="1" noChangeAspect="1"/>
          </p:cNvPicPr>
          <p:nvPr>
            <p:ph type="pic" sz="quarter" idx="10"/>
          </p:nvPr>
        </p:nvPicPr>
        <p:blipFill>
          <a:blip r:embed="rId5">
            <a:extLst>
              <a:ext uri="{28A0092B-C50C-407E-A947-70E740481C1C}">
                <a14:useLocalDpi xmlns:a14="http://schemas.microsoft.com/office/drawing/2010/main" val="0"/>
              </a:ext>
            </a:extLst>
          </a:blip>
          <a:srcRect/>
          <a:stretch/>
        </p:blipFill>
        <p:spPr>
          <a:xfrm>
            <a:off x="3848518" y="266389"/>
            <a:ext cx="5205048" cy="6295185"/>
          </a:xfrm>
        </p:spPr>
      </p:pic>
      <p:sp>
        <p:nvSpPr>
          <p:cNvPr id="9" name="TextBox 8">
            <a:extLst>
              <a:ext uri="{FF2B5EF4-FFF2-40B4-BE49-F238E27FC236}">
                <a16:creationId xmlns:a16="http://schemas.microsoft.com/office/drawing/2014/main" id="{69F4CA1B-4DE6-238E-409E-72DA9F56D0BB}"/>
              </a:ext>
            </a:extLst>
          </p:cNvPr>
          <p:cNvSpPr txBox="1"/>
          <p:nvPr/>
        </p:nvSpPr>
        <p:spPr>
          <a:xfrm>
            <a:off x="498216" y="526678"/>
            <a:ext cx="3221056" cy="6186309"/>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bg1"/>
                </a:solidFill>
                <a:effectLst/>
                <a:latin typeface="Söhne"/>
              </a:rPr>
              <a:t>This Python code snippet is for importing a dataset into a Pandas </a:t>
            </a:r>
            <a:r>
              <a:rPr kumimoji="0" lang="en-US" altLang="en-US" sz="1800" b="0" i="0" u="none" strike="noStrike" cap="none" normalizeH="0" baseline="0" dirty="0" err="1">
                <a:ln>
                  <a:noFill/>
                </a:ln>
                <a:solidFill>
                  <a:schemeClr val="bg1"/>
                </a:solidFill>
                <a:effectLst/>
                <a:latin typeface="Söhne"/>
              </a:rPr>
              <a:t>DataFrame</a:t>
            </a:r>
            <a:r>
              <a:rPr kumimoji="0" lang="en-US" altLang="en-US" sz="1800" b="0" i="0" u="none" strike="noStrike" cap="none" normalizeH="0" baseline="0" dirty="0">
                <a:ln>
                  <a:noFill/>
                </a:ln>
                <a:solidFill>
                  <a:schemeClr val="bg1"/>
                </a:solidFill>
                <a:effectLst/>
                <a:latin typeface="Söhne"/>
              </a:rPr>
              <a:t>. The dataset is an Excel file named "Nashville Housing Data.xlsx" located at the given file path. The code uses the Pandas library, which is a powerful tool for data analysis in Python, to read the Excel file into a </a:t>
            </a:r>
            <a:r>
              <a:rPr kumimoji="0" lang="en-US" altLang="en-US" sz="1800" b="0" i="0" u="none" strike="noStrike" cap="none" normalizeH="0" baseline="0" dirty="0" err="1">
                <a:ln>
                  <a:noFill/>
                </a:ln>
                <a:solidFill>
                  <a:schemeClr val="bg1"/>
                </a:solidFill>
                <a:effectLst/>
                <a:latin typeface="Söhne"/>
              </a:rPr>
              <a:t>DataFrame</a:t>
            </a:r>
            <a:r>
              <a:rPr kumimoji="0" lang="en-US" altLang="en-US" sz="1800" b="0" i="0" u="none" strike="noStrike" cap="none" normalizeH="0" baseline="0" dirty="0">
                <a:ln>
                  <a:noFill/>
                </a:ln>
                <a:solidFill>
                  <a:schemeClr val="bg1"/>
                </a:solidFill>
                <a:effectLst/>
                <a:latin typeface="Söhne"/>
              </a:rPr>
              <a:t> named </a:t>
            </a:r>
            <a:r>
              <a:rPr kumimoji="0" lang="en-US" altLang="en-US" b="1" i="0" u="none" strike="noStrike" cap="none" normalizeH="0" baseline="0" dirty="0" err="1">
                <a:ln>
                  <a:noFill/>
                </a:ln>
                <a:solidFill>
                  <a:schemeClr val="bg1"/>
                </a:solidFill>
                <a:effectLst/>
                <a:latin typeface="Söhne Mono"/>
              </a:rPr>
              <a:t>Nashville_Housing_Data</a:t>
            </a:r>
            <a:r>
              <a:rPr kumimoji="0" lang="en-US" altLang="en-US" sz="1800" b="0" i="0" u="none" strike="noStrike" cap="none" normalizeH="0" baseline="0" dirty="0">
                <a:ln>
                  <a:noFill/>
                </a:ln>
                <a:solidFill>
                  <a:schemeClr val="bg1"/>
                </a:solidFill>
                <a:effectLst/>
                <a:latin typeface="Söhne"/>
              </a:rPr>
              <a:t>. After reading the file, the </a:t>
            </a:r>
            <a:r>
              <a:rPr kumimoji="0" lang="en-US" altLang="en-US" sz="1800" b="0" i="0" u="none" strike="noStrike" cap="none" normalizeH="0" baseline="0" dirty="0" err="1">
                <a:ln>
                  <a:noFill/>
                </a:ln>
                <a:solidFill>
                  <a:schemeClr val="bg1"/>
                </a:solidFill>
                <a:effectLst/>
                <a:latin typeface="Söhne"/>
              </a:rPr>
              <a:t>DataFrame</a:t>
            </a:r>
            <a:r>
              <a:rPr kumimoji="0" lang="en-US" altLang="en-US" sz="1800" b="0" i="0" u="none" strike="noStrike" cap="none" normalizeH="0" baseline="0" dirty="0">
                <a:ln>
                  <a:noFill/>
                </a:ln>
                <a:solidFill>
                  <a:schemeClr val="bg1"/>
                </a:solidFill>
                <a:effectLst/>
                <a:latin typeface="Söhne"/>
              </a:rPr>
              <a:t> is displayed, which will contain the housing data from the Excel file for further analysis. The actual analysis of the real estate project would involve additional steps after this code snippet, where the loaded data would be explored, manipulated, and analyzed using various Pandas functions and methods</a:t>
            </a:r>
            <a:r>
              <a:rPr kumimoji="0" lang="en-US" altLang="en-US" sz="1050" b="0" i="0" u="none" strike="noStrike" cap="none" normalizeH="0" baseline="0" dirty="0">
                <a:ln>
                  <a:noFill/>
                </a:ln>
                <a:solidFill>
                  <a:schemeClr val="bg1"/>
                </a:solidFill>
                <a:effectLst/>
              </a:rPr>
              <a:t> </a:t>
            </a:r>
            <a:endParaRPr kumimoji="0" lang="en-US" altLang="en-US" sz="2800" b="0" i="0" u="none" strike="noStrike" cap="none" normalizeH="0" baseline="0" dirty="0">
              <a:ln>
                <a:noFill/>
              </a:ln>
              <a:solidFill>
                <a:schemeClr val="bg1"/>
              </a:solidFill>
              <a:effectLst/>
              <a:latin typeface="Arial" panose="020B0604020202020204" pitchFamily="34" charset="0"/>
            </a:endParaRPr>
          </a:p>
        </p:txBody>
      </p:sp>
      <p:cxnSp>
        <p:nvCxnSpPr>
          <p:cNvPr id="10" name="Straight Connector 9">
            <a:extLst>
              <a:ext uri="{FF2B5EF4-FFF2-40B4-BE49-F238E27FC236}">
                <a16:creationId xmlns:a16="http://schemas.microsoft.com/office/drawing/2014/main" id="{4F034203-57DB-4AB5-2AE8-168114BFADE6}"/>
              </a:ext>
            </a:extLst>
          </p:cNvPr>
          <p:cNvCxnSpPr/>
          <p:nvPr/>
        </p:nvCxnSpPr>
        <p:spPr>
          <a:xfrm>
            <a:off x="265471" y="88490"/>
            <a:ext cx="0" cy="668593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1" name="Oval 10">
            <a:hlinkClick r:id="rId6" action="ppaction://hlinksldjump"/>
            <a:extLst>
              <a:ext uri="{FF2B5EF4-FFF2-40B4-BE49-F238E27FC236}">
                <a16:creationId xmlns:a16="http://schemas.microsoft.com/office/drawing/2014/main" id="{55A8914E-9BE6-E12B-FDD8-0789E9FF8022}"/>
              </a:ext>
            </a:extLst>
          </p:cNvPr>
          <p:cNvSpPr/>
          <p:nvPr/>
        </p:nvSpPr>
        <p:spPr>
          <a:xfrm>
            <a:off x="174031" y="420091"/>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hlinkClick r:id="rId7" action="ppaction://hlinksldjump"/>
            <a:extLst>
              <a:ext uri="{FF2B5EF4-FFF2-40B4-BE49-F238E27FC236}">
                <a16:creationId xmlns:a16="http://schemas.microsoft.com/office/drawing/2014/main" id="{89558EB0-D28B-418D-4ED4-A904E5F888DB}"/>
              </a:ext>
            </a:extLst>
          </p:cNvPr>
          <p:cNvSpPr/>
          <p:nvPr/>
        </p:nvSpPr>
        <p:spPr>
          <a:xfrm>
            <a:off x="174031" y="840782"/>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hlinkClick r:id="rId8" action="ppaction://hlinksldjump"/>
            <a:extLst>
              <a:ext uri="{FF2B5EF4-FFF2-40B4-BE49-F238E27FC236}">
                <a16:creationId xmlns:a16="http://schemas.microsoft.com/office/drawing/2014/main" id="{F00FBB93-0D20-F9F3-889E-1F56BA1421AF}"/>
              </a:ext>
            </a:extLst>
          </p:cNvPr>
          <p:cNvSpPr/>
          <p:nvPr/>
        </p:nvSpPr>
        <p:spPr>
          <a:xfrm>
            <a:off x="174031" y="1251426"/>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hlinkClick r:id="rId9" action="ppaction://hlinksldjump"/>
            <a:extLst>
              <a:ext uri="{FF2B5EF4-FFF2-40B4-BE49-F238E27FC236}">
                <a16:creationId xmlns:a16="http://schemas.microsoft.com/office/drawing/2014/main" id="{90F62670-08A4-ABF5-96F8-3EC69F53F23E}"/>
              </a:ext>
            </a:extLst>
          </p:cNvPr>
          <p:cNvSpPr/>
          <p:nvPr/>
        </p:nvSpPr>
        <p:spPr>
          <a:xfrm>
            <a:off x="174031" y="2091033"/>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hlinkClick r:id="rId10" action="ppaction://hlinksldjump"/>
            <a:extLst>
              <a:ext uri="{FF2B5EF4-FFF2-40B4-BE49-F238E27FC236}">
                <a16:creationId xmlns:a16="http://schemas.microsoft.com/office/drawing/2014/main" id="{C22FB464-DA77-470B-A9BF-AB0910F2F8B1}"/>
              </a:ext>
            </a:extLst>
          </p:cNvPr>
          <p:cNvSpPr/>
          <p:nvPr/>
        </p:nvSpPr>
        <p:spPr>
          <a:xfrm>
            <a:off x="174031" y="2492319"/>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hlinkClick r:id="rId11" action="ppaction://hlinksldjump"/>
            <a:extLst>
              <a:ext uri="{FF2B5EF4-FFF2-40B4-BE49-F238E27FC236}">
                <a16:creationId xmlns:a16="http://schemas.microsoft.com/office/drawing/2014/main" id="{CAC47C04-46F4-DF0E-99B7-2A98D86CDEE6}"/>
              </a:ext>
            </a:extLst>
          </p:cNvPr>
          <p:cNvSpPr/>
          <p:nvPr/>
        </p:nvSpPr>
        <p:spPr>
          <a:xfrm>
            <a:off x="174031" y="2896446"/>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hlinkClick r:id="rId12" action="ppaction://hlinksldjump"/>
            <a:extLst>
              <a:ext uri="{FF2B5EF4-FFF2-40B4-BE49-F238E27FC236}">
                <a16:creationId xmlns:a16="http://schemas.microsoft.com/office/drawing/2014/main" id="{C47F30D7-D22B-5A68-58BB-42D18BD91B23}"/>
              </a:ext>
            </a:extLst>
          </p:cNvPr>
          <p:cNvSpPr/>
          <p:nvPr/>
        </p:nvSpPr>
        <p:spPr>
          <a:xfrm>
            <a:off x="174031" y="4124530"/>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hlinkClick r:id="rId13" action="ppaction://hlinksldjump"/>
            <a:extLst>
              <a:ext uri="{FF2B5EF4-FFF2-40B4-BE49-F238E27FC236}">
                <a16:creationId xmlns:a16="http://schemas.microsoft.com/office/drawing/2014/main" id="{13301D70-BE1A-5D32-33DB-C17C80073EA0}"/>
              </a:ext>
            </a:extLst>
          </p:cNvPr>
          <p:cNvSpPr/>
          <p:nvPr/>
        </p:nvSpPr>
        <p:spPr>
          <a:xfrm>
            <a:off x="174031" y="4528660"/>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hlinkClick r:id="rId14" action="ppaction://hlinksldjump"/>
            <a:extLst>
              <a:ext uri="{FF2B5EF4-FFF2-40B4-BE49-F238E27FC236}">
                <a16:creationId xmlns:a16="http://schemas.microsoft.com/office/drawing/2014/main" id="{5FBA854F-84A0-452A-AD49-E93D81CCB53F}"/>
              </a:ext>
            </a:extLst>
          </p:cNvPr>
          <p:cNvSpPr/>
          <p:nvPr/>
        </p:nvSpPr>
        <p:spPr>
          <a:xfrm>
            <a:off x="174031" y="4936587"/>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hlinkClick r:id="rId15" action="ppaction://hlinksldjump"/>
            <a:extLst>
              <a:ext uri="{FF2B5EF4-FFF2-40B4-BE49-F238E27FC236}">
                <a16:creationId xmlns:a16="http://schemas.microsoft.com/office/drawing/2014/main" id="{CDD2D5D0-585A-A919-4DA2-B85D6C302320}"/>
              </a:ext>
            </a:extLst>
          </p:cNvPr>
          <p:cNvSpPr/>
          <p:nvPr/>
        </p:nvSpPr>
        <p:spPr>
          <a:xfrm>
            <a:off x="174031" y="5361195"/>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hlinkClick r:id="rId16" action="ppaction://hlinksldjump"/>
            <a:extLst>
              <a:ext uri="{FF2B5EF4-FFF2-40B4-BE49-F238E27FC236}">
                <a16:creationId xmlns:a16="http://schemas.microsoft.com/office/drawing/2014/main" id="{C161BF36-1DBA-16C1-9749-DD96448D8417}"/>
              </a:ext>
            </a:extLst>
          </p:cNvPr>
          <p:cNvSpPr/>
          <p:nvPr/>
        </p:nvSpPr>
        <p:spPr>
          <a:xfrm>
            <a:off x="174031" y="6225925"/>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hlinkClick r:id="rId17" action="ppaction://hlinksldjump"/>
            <a:extLst>
              <a:ext uri="{FF2B5EF4-FFF2-40B4-BE49-F238E27FC236}">
                <a16:creationId xmlns:a16="http://schemas.microsoft.com/office/drawing/2014/main" id="{8A8F2C93-2C0C-FE22-56C1-B5C53034E1B6}"/>
              </a:ext>
            </a:extLst>
          </p:cNvPr>
          <p:cNvSpPr/>
          <p:nvPr/>
        </p:nvSpPr>
        <p:spPr>
          <a:xfrm>
            <a:off x="105451" y="-42983"/>
            <a:ext cx="320040" cy="32004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hlinkClick r:id="rId18" action="ppaction://hlinksldjump"/>
            <a:extLst>
              <a:ext uri="{FF2B5EF4-FFF2-40B4-BE49-F238E27FC236}">
                <a16:creationId xmlns:a16="http://schemas.microsoft.com/office/drawing/2014/main" id="{2F805428-1675-551B-16A0-BC0BF3C77057}"/>
              </a:ext>
            </a:extLst>
          </p:cNvPr>
          <p:cNvSpPr/>
          <p:nvPr/>
        </p:nvSpPr>
        <p:spPr>
          <a:xfrm>
            <a:off x="174031" y="5791269"/>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hlinkClick r:id="rId19" action="ppaction://hlinksldjump"/>
            <a:extLst>
              <a:ext uri="{FF2B5EF4-FFF2-40B4-BE49-F238E27FC236}">
                <a16:creationId xmlns:a16="http://schemas.microsoft.com/office/drawing/2014/main" id="{CBFA026B-873D-1FD5-20C2-E95A791C1B47}"/>
              </a:ext>
            </a:extLst>
          </p:cNvPr>
          <p:cNvSpPr/>
          <p:nvPr/>
        </p:nvSpPr>
        <p:spPr>
          <a:xfrm>
            <a:off x="174031" y="3711451"/>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hlinkClick r:id="rId20" action="ppaction://hlinksldjump"/>
            <a:extLst>
              <a:ext uri="{FF2B5EF4-FFF2-40B4-BE49-F238E27FC236}">
                <a16:creationId xmlns:a16="http://schemas.microsoft.com/office/drawing/2014/main" id="{98CE3AAB-E78D-B144-F4CC-E7AA48CC2D11}"/>
              </a:ext>
            </a:extLst>
          </p:cNvPr>
          <p:cNvSpPr/>
          <p:nvPr/>
        </p:nvSpPr>
        <p:spPr>
          <a:xfrm>
            <a:off x="174031" y="1673059"/>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hlinkClick r:id="rId21" action="ppaction://hlinksldjump"/>
            <a:extLst>
              <a:ext uri="{FF2B5EF4-FFF2-40B4-BE49-F238E27FC236}">
                <a16:creationId xmlns:a16="http://schemas.microsoft.com/office/drawing/2014/main" id="{956737A8-AE71-E3B8-511B-B557B1296191}"/>
              </a:ext>
            </a:extLst>
          </p:cNvPr>
          <p:cNvSpPr/>
          <p:nvPr/>
        </p:nvSpPr>
        <p:spPr>
          <a:xfrm>
            <a:off x="174031" y="3309266"/>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164306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8B52D91-A4DA-F0D0-25A9-B234AFAC2C52}"/>
              </a:ext>
            </a:extLst>
          </p:cNvPr>
          <p:cNvSpPr txBox="1"/>
          <p:nvPr/>
        </p:nvSpPr>
        <p:spPr>
          <a:xfrm>
            <a:off x="186813" y="934065"/>
            <a:ext cx="11887199" cy="5355312"/>
          </a:xfrm>
          <a:prstGeom prst="rect">
            <a:avLst/>
          </a:prstGeom>
          <a:blipFill>
            <a:blip r:embed="rId2"/>
            <a:tile tx="0" ty="0" sx="100000" sy="100000" flip="none" algn="tl"/>
          </a:blipFill>
        </p:spPr>
        <p:txBody>
          <a:bodyPr wrap="square" rtlCol="0">
            <a:spAutoFit/>
          </a:bodyPr>
          <a:lstStyle/>
          <a:p>
            <a:pPr algn="l"/>
            <a:r>
              <a:rPr lang="en-US" b="1" i="0" dirty="0">
                <a:solidFill>
                  <a:srgbClr val="0D0D0D"/>
                </a:solidFill>
                <a:effectLst/>
                <a:latin typeface="Söhne"/>
              </a:rPr>
              <a:t>                                                                                </a:t>
            </a:r>
            <a:r>
              <a:rPr lang="en-US" sz="5400" b="1" i="0" dirty="0">
                <a:solidFill>
                  <a:srgbClr val="0D0D0D"/>
                </a:solidFill>
                <a:effectLst/>
                <a:latin typeface="Söhne"/>
              </a:rPr>
              <a:t>Objective</a:t>
            </a:r>
          </a:p>
          <a:p>
            <a:pPr algn="l"/>
            <a:endParaRPr lang="en-US" sz="5400" b="1" i="0" dirty="0">
              <a:solidFill>
                <a:srgbClr val="0D0D0D"/>
              </a:solidFill>
              <a:effectLst/>
              <a:latin typeface="Söhne"/>
            </a:endParaRPr>
          </a:p>
          <a:p>
            <a:pPr algn="l"/>
            <a:r>
              <a:rPr lang="en-US" sz="3600" b="0" i="0" dirty="0">
                <a:solidFill>
                  <a:srgbClr val="0D0D0D"/>
                </a:solidFill>
                <a:effectLst/>
                <a:latin typeface="Söhne"/>
              </a:rPr>
              <a:t>The primary objective is to understand the dynamics of the Nashville real estate market, identifying trends in sales, profitability, and valuation over time. This includes cleaning and preparing the data, detecting outliers, and analyzing patterns of increase or decrease in property values relative to their sale prices</a:t>
            </a:r>
          </a:p>
          <a:p>
            <a:endParaRPr lang="en-US" dirty="0"/>
          </a:p>
        </p:txBody>
      </p:sp>
    </p:spTree>
    <p:extLst>
      <p:ext uri="{BB962C8B-B14F-4D97-AF65-F5344CB8AC3E}">
        <p14:creationId xmlns:p14="http://schemas.microsoft.com/office/powerpoint/2010/main" val="4282390271"/>
      </p:ext>
    </p:extLst>
  </p:cSld>
  <p:clrMapOvr>
    <a:masterClrMapping/>
  </p:clrMapOvr>
  <mc:AlternateContent xmlns:mc="http://schemas.openxmlformats.org/markup-compatibility/2006">
    <mc:Choice xmlns:p14="http://schemas.microsoft.com/office/powerpoint/2010/main" Requires="p14">
      <p:transition spd="slow" p14:dur="1400">
        <p14:ripple/>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3000" b="-13000"/>
          </a:stretch>
        </a:blipFill>
        <a:effectLst/>
      </p:bgPr>
    </p:bg>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CE458B09-179B-489C-B446-16EBAD992826}"/>
              </a:ext>
            </a:extLst>
          </p:cNvPr>
          <p:cNvSpPr/>
          <p:nvPr/>
        </p:nvSpPr>
        <p:spPr>
          <a:xfrm>
            <a:off x="1" y="-157848"/>
            <a:ext cx="12192000" cy="7015848"/>
          </a:xfrm>
          <a:prstGeom prst="rect">
            <a:avLst/>
          </a:prstGeom>
          <a:solidFill>
            <a:schemeClr val="tx1">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Picture Placeholder 35">
            <a:extLst>
              <a:ext uri="{FF2B5EF4-FFF2-40B4-BE49-F238E27FC236}">
                <a16:creationId xmlns:a16="http://schemas.microsoft.com/office/drawing/2014/main" id="{C810D5FD-C38B-5EFB-21C4-16930FCF0051}"/>
              </a:ext>
            </a:extLst>
          </p:cNvPr>
          <p:cNvPicPr>
            <a:picLocks noGrp="1" noChangeAspect="1"/>
          </p:cNvPicPr>
          <p:nvPr>
            <p:ph type="pic" sz="quarter" idx="12"/>
          </p:nvPr>
        </p:nvPicPr>
        <p:blipFill>
          <a:blip r:embed="rId3">
            <a:extLst>
              <a:ext uri="{28A0092B-C50C-407E-A947-70E740481C1C}">
                <a14:useLocalDpi xmlns:a14="http://schemas.microsoft.com/office/drawing/2010/main" val="0"/>
              </a:ext>
            </a:extLst>
          </a:blip>
          <a:srcRect/>
          <a:stretch/>
        </p:blipFill>
        <p:spPr>
          <a:xfrm>
            <a:off x="11427892" y="2313069"/>
            <a:ext cx="2153264" cy="2472057"/>
          </a:xfrm>
        </p:spPr>
      </p:pic>
      <p:pic>
        <p:nvPicPr>
          <p:cNvPr id="34" name="Picture Placeholder 33">
            <a:extLst>
              <a:ext uri="{FF2B5EF4-FFF2-40B4-BE49-F238E27FC236}">
                <a16:creationId xmlns:a16="http://schemas.microsoft.com/office/drawing/2014/main" id="{9619A093-8FFD-651A-A7CC-52F0D824C3E6}"/>
              </a:ext>
            </a:extLst>
          </p:cNvPr>
          <p:cNvPicPr>
            <a:picLocks noGrp="1" noChangeAspect="1"/>
          </p:cNvPicPr>
          <p:nvPr>
            <p:ph type="pic" sz="quarter" idx="11"/>
          </p:nvPr>
        </p:nvPicPr>
        <p:blipFill>
          <a:blip r:embed="rId4">
            <a:extLst>
              <a:ext uri="{28A0092B-C50C-407E-A947-70E740481C1C}">
                <a14:useLocalDpi xmlns:a14="http://schemas.microsoft.com/office/drawing/2010/main" val="0"/>
              </a:ext>
            </a:extLst>
          </a:blip>
          <a:srcRect/>
          <a:stretch/>
        </p:blipFill>
        <p:spPr>
          <a:xfrm>
            <a:off x="9164097" y="2313069"/>
            <a:ext cx="2153264" cy="2472057"/>
          </a:xfrm>
        </p:spPr>
      </p:pic>
      <p:pic>
        <p:nvPicPr>
          <p:cNvPr id="32" name="Picture Placeholder 31">
            <a:extLst>
              <a:ext uri="{FF2B5EF4-FFF2-40B4-BE49-F238E27FC236}">
                <a16:creationId xmlns:a16="http://schemas.microsoft.com/office/drawing/2014/main" id="{04662641-EA79-C987-7E4E-A42EC5063E63}"/>
              </a:ext>
            </a:extLst>
          </p:cNvPr>
          <p:cNvPicPr>
            <a:picLocks noGrp="1" noChangeAspect="1"/>
          </p:cNvPicPr>
          <p:nvPr>
            <p:ph type="pic" sz="quarter" idx="10"/>
          </p:nvPr>
        </p:nvPicPr>
        <p:blipFill>
          <a:blip r:embed="rId5">
            <a:extLst>
              <a:ext uri="{28A0092B-C50C-407E-A947-70E740481C1C}">
                <a14:useLocalDpi xmlns:a14="http://schemas.microsoft.com/office/drawing/2010/main" val="0"/>
              </a:ext>
            </a:extLst>
          </a:blip>
          <a:srcRect/>
          <a:stretch/>
        </p:blipFill>
        <p:spPr>
          <a:xfrm>
            <a:off x="3848518" y="266389"/>
            <a:ext cx="5205048" cy="6295185"/>
          </a:xfrm>
        </p:spPr>
      </p:pic>
      <p:cxnSp>
        <p:nvCxnSpPr>
          <p:cNvPr id="39" name="Straight Connector 38">
            <a:extLst>
              <a:ext uri="{FF2B5EF4-FFF2-40B4-BE49-F238E27FC236}">
                <a16:creationId xmlns:a16="http://schemas.microsoft.com/office/drawing/2014/main" id="{ED9319DB-A94A-7C02-A36E-2046A785687D}"/>
              </a:ext>
            </a:extLst>
          </p:cNvPr>
          <p:cNvCxnSpPr/>
          <p:nvPr/>
        </p:nvCxnSpPr>
        <p:spPr>
          <a:xfrm>
            <a:off x="265471" y="88490"/>
            <a:ext cx="0" cy="668593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40" name="Oval 39">
            <a:hlinkClick r:id="rId6" action="ppaction://hlinksldjump"/>
            <a:extLst>
              <a:ext uri="{FF2B5EF4-FFF2-40B4-BE49-F238E27FC236}">
                <a16:creationId xmlns:a16="http://schemas.microsoft.com/office/drawing/2014/main" id="{E218869D-4B29-0710-4B50-97A6A3F961DE}"/>
              </a:ext>
            </a:extLst>
          </p:cNvPr>
          <p:cNvSpPr/>
          <p:nvPr/>
        </p:nvSpPr>
        <p:spPr>
          <a:xfrm>
            <a:off x="105451" y="394822"/>
            <a:ext cx="320040" cy="32004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hlinkClick r:id="rId7" action="ppaction://hlinksldjump"/>
            <a:extLst>
              <a:ext uri="{FF2B5EF4-FFF2-40B4-BE49-F238E27FC236}">
                <a16:creationId xmlns:a16="http://schemas.microsoft.com/office/drawing/2014/main" id="{375F5BF5-06BB-ED73-8E49-95F34C05D487}"/>
              </a:ext>
            </a:extLst>
          </p:cNvPr>
          <p:cNvSpPr/>
          <p:nvPr/>
        </p:nvSpPr>
        <p:spPr>
          <a:xfrm>
            <a:off x="174031" y="840782"/>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hlinkClick r:id="rId8" action="ppaction://hlinksldjump"/>
            <a:extLst>
              <a:ext uri="{FF2B5EF4-FFF2-40B4-BE49-F238E27FC236}">
                <a16:creationId xmlns:a16="http://schemas.microsoft.com/office/drawing/2014/main" id="{75EE5083-7D7F-3DEA-16BE-353F310BFA88}"/>
              </a:ext>
            </a:extLst>
          </p:cNvPr>
          <p:cNvSpPr/>
          <p:nvPr/>
        </p:nvSpPr>
        <p:spPr>
          <a:xfrm>
            <a:off x="174031" y="1251426"/>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hlinkClick r:id="rId9" action="ppaction://hlinksldjump"/>
            <a:extLst>
              <a:ext uri="{FF2B5EF4-FFF2-40B4-BE49-F238E27FC236}">
                <a16:creationId xmlns:a16="http://schemas.microsoft.com/office/drawing/2014/main" id="{9F9F713F-F871-A2FF-ED14-9FE962C6B300}"/>
              </a:ext>
            </a:extLst>
          </p:cNvPr>
          <p:cNvSpPr/>
          <p:nvPr/>
        </p:nvSpPr>
        <p:spPr>
          <a:xfrm>
            <a:off x="174031" y="2091033"/>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hlinkClick r:id="rId10" action="ppaction://hlinksldjump"/>
            <a:extLst>
              <a:ext uri="{FF2B5EF4-FFF2-40B4-BE49-F238E27FC236}">
                <a16:creationId xmlns:a16="http://schemas.microsoft.com/office/drawing/2014/main" id="{89F3BC5A-1A13-248B-BA7B-898595A276D9}"/>
              </a:ext>
            </a:extLst>
          </p:cNvPr>
          <p:cNvSpPr/>
          <p:nvPr/>
        </p:nvSpPr>
        <p:spPr>
          <a:xfrm>
            <a:off x="174031" y="2492319"/>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hlinkClick r:id="rId11" action="ppaction://hlinksldjump"/>
            <a:extLst>
              <a:ext uri="{FF2B5EF4-FFF2-40B4-BE49-F238E27FC236}">
                <a16:creationId xmlns:a16="http://schemas.microsoft.com/office/drawing/2014/main" id="{6C424B77-3C5B-DE69-1A49-2C4A0EE6CF80}"/>
              </a:ext>
            </a:extLst>
          </p:cNvPr>
          <p:cNvSpPr/>
          <p:nvPr/>
        </p:nvSpPr>
        <p:spPr>
          <a:xfrm>
            <a:off x="174031" y="2896446"/>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hlinkClick r:id="rId12" action="ppaction://hlinksldjump"/>
            <a:extLst>
              <a:ext uri="{FF2B5EF4-FFF2-40B4-BE49-F238E27FC236}">
                <a16:creationId xmlns:a16="http://schemas.microsoft.com/office/drawing/2014/main" id="{7BB8362F-E62F-C681-0516-2B2C3B7440CC}"/>
              </a:ext>
            </a:extLst>
          </p:cNvPr>
          <p:cNvSpPr/>
          <p:nvPr/>
        </p:nvSpPr>
        <p:spPr>
          <a:xfrm>
            <a:off x="174031" y="4124530"/>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hlinkClick r:id="rId13" action="ppaction://hlinksldjump"/>
            <a:extLst>
              <a:ext uri="{FF2B5EF4-FFF2-40B4-BE49-F238E27FC236}">
                <a16:creationId xmlns:a16="http://schemas.microsoft.com/office/drawing/2014/main" id="{70ED5861-49F1-C190-D1B6-1EF3D23DBC56}"/>
              </a:ext>
            </a:extLst>
          </p:cNvPr>
          <p:cNvSpPr/>
          <p:nvPr/>
        </p:nvSpPr>
        <p:spPr>
          <a:xfrm>
            <a:off x="174031" y="4528660"/>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hlinkClick r:id="rId14" action="ppaction://hlinksldjump"/>
            <a:extLst>
              <a:ext uri="{FF2B5EF4-FFF2-40B4-BE49-F238E27FC236}">
                <a16:creationId xmlns:a16="http://schemas.microsoft.com/office/drawing/2014/main" id="{9AB64163-E937-354C-E844-D67F9F65DAF4}"/>
              </a:ext>
            </a:extLst>
          </p:cNvPr>
          <p:cNvSpPr/>
          <p:nvPr/>
        </p:nvSpPr>
        <p:spPr>
          <a:xfrm>
            <a:off x="174031" y="4936587"/>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hlinkClick r:id="rId15" action="ppaction://hlinksldjump"/>
            <a:extLst>
              <a:ext uri="{FF2B5EF4-FFF2-40B4-BE49-F238E27FC236}">
                <a16:creationId xmlns:a16="http://schemas.microsoft.com/office/drawing/2014/main" id="{6742ABE1-1D28-B7B4-7126-7F2BEB4DB2A1}"/>
              </a:ext>
            </a:extLst>
          </p:cNvPr>
          <p:cNvSpPr/>
          <p:nvPr/>
        </p:nvSpPr>
        <p:spPr>
          <a:xfrm>
            <a:off x="174031" y="5361195"/>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hlinkClick r:id="rId16" action="ppaction://hlinksldjump"/>
            <a:extLst>
              <a:ext uri="{FF2B5EF4-FFF2-40B4-BE49-F238E27FC236}">
                <a16:creationId xmlns:a16="http://schemas.microsoft.com/office/drawing/2014/main" id="{5F08475B-417F-E4AF-DD67-9111E78CC877}"/>
              </a:ext>
            </a:extLst>
          </p:cNvPr>
          <p:cNvSpPr/>
          <p:nvPr/>
        </p:nvSpPr>
        <p:spPr>
          <a:xfrm>
            <a:off x="174031" y="6225925"/>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hlinkClick r:id="rId17" action="ppaction://hlinksldjump"/>
            <a:extLst>
              <a:ext uri="{FF2B5EF4-FFF2-40B4-BE49-F238E27FC236}">
                <a16:creationId xmlns:a16="http://schemas.microsoft.com/office/drawing/2014/main" id="{E107A8DF-5511-414A-8EF0-0C51EC1A6E12}"/>
              </a:ext>
            </a:extLst>
          </p:cNvPr>
          <p:cNvSpPr/>
          <p:nvPr/>
        </p:nvSpPr>
        <p:spPr>
          <a:xfrm>
            <a:off x="174031" y="15573"/>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hlinkClick r:id="rId18" action="ppaction://hlinksldjump"/>
            <a:extLst>
              <a:ext uri="{FF2B5EF4-FFF2-40B4-BE49-F238E27FC236}">
                <a16:creationId xmlns:a16="http://schemas.microsoft.com/office/drawing/2014/main" id="{BFC9473B-CE91-4C2E-6760-172DFE72595A}"/>
              </a:ext>
            </a:extLst>
          </p:cNvPr>
          <p:cNvSpPr/>
          <p:nvPr/>
        </p:nvSpPr>
        <p:spPr>
          <a:xfrm>
            <a:off x="174031" y="5791269"/>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hlinkClick r:id="rId19" action="ppaction://hlinksldjump"/>
            <a:extLst>
              <a:ext uri="{FF2B5EF4-FFF2-40B4-BE49-F238E27FC236}">
                <a16:creationId xmlns:a16="http://schemas.microsoft.com/office/drawing/2014/main" id="{000719DD-1546-3693-29E6-D3D2C5214391}"/>
              </a:ext>
            </a:extLst>
          </p:cNvPr>
          <p:cNvSpPr/>
          <p:nvPr/>
        </p:nvSpPr>
        <p:spPr>
          <a:xfrm>
            <a:off x="174031" y="3711451"/>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hlinkClick r:id="rId20" action="ppaction://hlinksldjump"/>
            <a:extLst>
              <a:ext uri="{FF2B5EF4-FFF2-40B4-BE49-F238E27FC236}">
                <a16:creationId xmlns:a16="http://schemas.microsoft.com/office/drawing/2014/main" id="{8BD3F217-7350-9803-A144-18DF6E66881A}"/>
              </a:ext>
            </a:extLst>
          </p:cNvPr>
          <p:cNvSpPr/>
          <p:nvPr/>
        </p:nvSpPr>
        <p:spPr>
          <a:xfrm>
            <a:off x="174031" y="1673059"/>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hlinkClick r:id="rId21" action="ppaction://hlinksldjump"/>
            <a:extLst>
              <a:ext uri="{FF2B5EF4-FFF2-40B4-BE49-F238E27FC236}">
                <a16:creationId xmlns:a16="http://schemas.microsoft.com/office/drawing/2014/main" id="{2CEE2A25-7662-F487-861C-0A82876398DF}"/>
              </a:ext>
            </a:extLst>
          </p:cNvPr>
          <p:cNvSpPr/>
          <p:nvPr/>
        </p:nvSpPr>
        <p:spPr>
          <a:xfrm>
            <a:off x="174031" y="3309266"/>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a:extLst>
              <a:ext uri="{FF2B5EF4-FFF2-40B4-BE49-F238E27FC236}">
                <a16:creationId xmlns:a16="http://schemas.microsoft.com/office/drawing/2014/main" id="{FC986BBE-B10B-DD04-1BD2-8E3C99B3C823}"/>
              </a:ext>
            </a:extLst>
          </p:cNvPr>
          <p:cNvSpPr txBox="1"/>
          <p:nvPr/>
        </p:nvSpPr>
        <p:spPr>
          <a:xfrm>
            <a:off x="425492" y="198388"/>
            <a:ext cx="3423026" cy="7017306"/>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bg1"/>
                </a:solidFill>
                <a:effectLst/>
                <a:latin typeface="Söhne"/>
              </a:rPr>
              <a:t>This Python code is a continuation of the previous snippet for data cleaning, specifically targeting duplicate entries in the real estate dataset. The code is using the Pandas library to identify and display rows in the </a:t>
            </a:r>
            <a:r>
              <a:rPr kumimoji="0" lang="en-US" altLang="en-US" b="1" i="0" u="none" strike="noStrike" cap="none" normalizeH="0" baseline="0" dirty="0" err="1">
                <a:ln>
                  <a:noFill/>
                </a:ln>
                <a:solidFill>
                  <a:schemeClr val="bg1"/>
                </a:solidFill>
                <a:effectLst/>
                <a:latin typeface="Söhne Mono"/>
              </a:rPr>
              <a:t>Nashville_Housing_Data</a:t>
            </a:r>
            <a:r>
              <a:rPr kumimoji="0" lang="en-US" altLang="en-US" sz="1800" b="0" i="0" u="none" strike="noStrike" cap="none" normalizeH="0" baseline="0" dirty="0">
                <a:ln>
                  <a:noFill/>
                </a:ln>
                <a:solidFill>
                  <a:schemeClr val="bg1"/>
                </a:solidFill>
                <a:effectLst/>
                <a:latin typeface="Söhne"/>
              </a:rPr>
              <a:t> </a:t>
            </a:r>
            <a:r>
              <a:rPr kumimoji="0" lang="en-US" altLang="en-US" sz="1800" b="0" i="0" u="none" strike="noStrike" cap="none" normalizeH="0" baseline="0" dirty="0" err="1">
                <a:ln>
                  <a:noFill/>
                </a:ln>
                <a:solidFill>
                  <a:schemeClr val="bg1"/>
                </a:solidFill>
                <a:effectLst/>
                <a:latin typeface="Söhne"/>
              </a:rPr>
              <a:t>DataFrame</a:t>
            </a:r>
            <a:r>
              <a:rPr kumimoji="0" lang="en-US" altLang="en-US" sz="1800" b="0" i="0" u="none" strike="noStrike" cap="none" normalizeH="0" baseline="0" dirty="0">
                <a:ln>
                  <a:noFill/>
                </a:ln>
                <a:solidFill>
                  <a:schemeClr val="bg1"/>
                </a:solidFill>
                <a:effectLst/>
                <a:latin typeface="Söhne"/>
              </a:rPr>
              <a:t> that have duplicate values in the '</a:t>
            </a:r>
            <a:r>
              <a:rPr kumimoji="0" lang="en-US" altLang="en-US" sz="1800" b="0" i="0" u="none" strike="noStrike" cap="none" normalizeH="0" baseline="0" dirty="0" err="1">
                <a:ln>
                  <a:noFill/>
                </a:ln>
                <a:solidFill>
                  <a:schemeClr val="bg1"/>
                </a:solidFill>
                <a:effectLst/>
                <a:latin typeface="Söhne"/>
              </a:rPr>
              <a:t>ParcelID</a:t>
            </a:r>
            <a:r>
              <a:rPr kumimoji="0" lang="en-US" altLang="en-US" sz="1800" b="0" i="0" u="none" strike="noStrike" cap="none" normalizeH="0" baseline="0" dirty="0">
                <a:ln>
                  <a:noFill/>
                </a:ln>
                <a:solidFill>
                  <a:schemeClr val="bg1"/>
                </a:solidFill>
                <a:effectLst/>
                <a:latin typeface="Söhne"/>
              </a:rPr>
              <a:t>', '</a:t>
            </a:r>
            <a:r>
              <a:rPr kumimoji="0" lang="en-US" altLang="en-US" sz="1800" b="0" i="0" u="none" strike="noStrike" cap="none" normalizeH="0" baseline="0" dirty="0" err="1">
                <a:ln>
                  <a:noFill/>
                </a:ln>
                <a:solidFill>
                  <a:schemeClr val="bg1"/>
                </a:solidFill>
                <a:effectLst/>
                <a:latin typeface="Söhne"/>
              </a:rPr>
              <a:t>SaleDate</a:t>
            </a:r>
            <a:r>
              <a:rPr kumimoji="0" lang="en-US" altLang="en-US" sz="1800" b="0" i="0" u="none" strike="noStrike" cap="none" normalizeH="0" baseline="0" dirty="0">
                <a:ln>
                  <a:noFill/>
                </a:ln>
                <a:solidFill>
                  <a:schemeClr val="bg1"/>
                </a:solidFill>
                <a:effectLst/>
                <a:latin typeface="Söhne"/>
              </a:rPr>
              <a:t>', '</a:t>
            </a:r>
            <a:r>
              <a:rPr kumimoji="0" lang="en-US" altLang="en-US" sz="1800" b="0" i="0" u="none" strike="noStrike" cap="none" normalizeH="0" baseline="0" dirty="0" err="1">
                <a:ln>
                  <a:noFill/>
                </a:ln>
                <a:solidFill>
                  <a:schemeClr val="bg1"/>
                </a:solidFill>
                <a:effectLst/>
                <a:latin typeface="Söhne"/>
              </a:rPr>
              <a:t>LegalReference</a:t>
            </a:r>
            <a:r>
              <a:rPr kumimoji="0" lang="en-US" altLang="en-US" sz="1800" b="0" i="0" u="none" strike="noStrike" cap="none" normalizeH="0" baseline="0" dirty="0">
                <a:ln>
                  <a:noFill/>
                </a:ln>
                <a:solidFill>
                  <a:schemeClr val="bg1"/>
                </a:solidFill>
                <a:effectLst/>
                <a:latin typeface="Söhne"/>
              </a:rPr>
              <a:t>', and '</a:t>
            </a:r>
            <a:r>
              <a:rPr kumimoji="0" lang="en-US" altLang="en-US" sz="1800" b="0" i="0" u="none" strike="noStrike" cap="none" normalizeH="0" baseline="0" dirty="0" err="1">
                <a:ln>
                  <a:noFill/>
                </a:ln>
                <a:solidFill>
                  <a:schemeClr val="bg1"/>
                </a:solidFill>
                <a:effectLst/>
                <a:latin typeface="Söhne"/>
              </a:rPr>
              <a:t>PropertyAddress</a:t>
            </a:r>
            <a:r>
              <a:rPr kumimoji="0" lang="en-US" altLang="en-US" sz="1800" b="0" i="0" u="none" strike="noStrike" cap="none" normalizeH="0" baseline="0" dirty="0">
                <a:ln>
                  <a:noFill/>
                </a:ln>
                <a:solidFill>
                  <a:schemeClr val="bg1"/>
                </a:solidFill>
                <a:effectLst/>
                <a:latin typeface="Söhne"/>
              </a:rPr>
              <a:t>' columns.</a:t>
            </a:r>
            <a:endParaRPr kumimoji="0" lang="en-US" altLang="en-US" sz="1050" b="0" i="0" u="none" strike="noStrike" cap="none" normalizeH="0" baseline="0" dirty="0">
              <a:ln>
                <a:noFill/>
              </a:ln>
              <a:solidFill>
                <a:schemeClr val="bg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bg1"/>
                </a:solidFill>
                <a:effectLst/>
                <a:latin typeface="Söhne"/>
              </a:rPr>
              <a:t>The </a:t>
            </a:r>
            <a:r>
              <a:rPr kumimoji="0" lang="en-US" altLang="en-US" b="1" i="0" u="none" strike="noStrike" cap="none" normalizeH="0" baseline="0" dirty="0">
                <a:ln>
                  <a:noFill/>
                </a:ln>
                <a:solidFill>
                  <a:schemeClr val="bg1"/>
                </a:solidFill>
                <a:effectLst/>
                <a:latin typeface="Söhne Mono"/>
              </a:rPr>
              <a:t>duplicated()</a:t>
            </a:r>
            <a:r>
              <a:rPr kumimoji="0" lang="en-US" altLang="en-US" sz="1800" b="0" i="0" u="none" strike="noStrike" cap="none" normalizeH="0" baseline="0" dirty="0">
                <a:ln>
                  <a:noFill/>
                </a:ln>
                <a:solidFill>
                  <a:schemeClr val="bg1"/>
                </a:solidFill>
                <a:effectLst/>
                <a:latin typeface="Söhne"/>
              </a:rPr>
              <a:t> function checks for duplicate rows based on the specified subset of columns. The </a:t>
            </a:r>
            <a:r>
              <a:rPr kumimoji="0" lang="en-US" altLang="en-US" b="1" i="0" u="none" strike="noStrike" cap="none" normalizeH="0" baseline="0" dirty="0">
                <a:ln>
                  <a:noFill/>
                </a:ln>
                <a:solidFill>
                  <a:schemeClr val="bg1"/>
                </a:solidFill>
                <a:effectLst/>
                <a:latin typeface="Söhne Mono"/>
              </a:rPr>
              <a:t>keep=False</a:t>
            </a:r>
            <a:r>
              <a:rPr kumimoji="0" lang="en-US" altLang="en-US" sz="1800" b="0" i="0" u="none" strike="noStrike" cap="none" normalizeH="0" baseline="0" dirty="0">
                <a:ln>
                  <a:noFill/>
                </a:ln>
                <a:solidFill>
                  <a:schemeClr val="bg1"/>
                </a:solidFill>
                <a:effectLst/>
                <a:latin typeface="Söhne"/>
              </a:rPr>
              <a:t> parameter indicates that all instances of duplicate rows should be marked as duplicated (not just the first or last occurrence). This is useful for reviewing all the data that could potentially be redundant before deciding on further actions like removing these duplicates</a:t>
            </a:r>
            <a:endParaRPr kumimoji="0" lang="en-US" altLang="en-US" sz="2800" b="0" i="0" u="none" strike="noStrike" cap="none" normalizeH="0" baseline="0" dirty="0">
              <a:ln>
                <a:noFill/>
              </a:ln>
              <a:solidFill>
                <a:schemeClr val="bg1"/>
              </a:solidFill>
              <a:effectLst/>
              <a:latin typeface="Arial" panose="020B0604020202020204" pitchFamily="34" charset="0"/>
            </a:endParaRPr>
          </a:p>
          <a:p>
            <a:endParaRPr lang="en-US" dirty="0"/>
          </a:p>
        </p:txBody>
      </p:sp>
    </p:spTree>
    <p:extLst>
      <p:ext uri="{BB962C8B-B14F-4D97-AF65-F5344CB8AC3E}">
        <p14:creationId xmlns:p14="http://schemas.microsoft.com/office/powerpoint/2010/main" val="20937547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39000" b="-39000"/>
          </a:stretch>
        </a:blipFill>
        <a:effectLst/>
      </p:bgPr>
    </p:bg>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CE458B09-179B-489C-B446-16EBAD992826}"/>
              </a:ext>
            </a:extLst>
          </p:cNvPr>
          <p:cNvSpPr/>
          <p:nvPr/>
        </p:nvSpPr>
        <p:spPr>
          <a:xfrm>
            <a:off x="0" y="-157848"/>
            <a:ext cx="12192000" cy="7015848"/>
          </a:xfrm>
          <a:prstGeom prst="rect">
            <a:avLst/>
          </a:prstGeom>
          <a:solidFill>
            <a:schemeClr val="tx1">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Picture Placeholder 35">
            <a:extLst>
              <a:ext uri="{FF2B5EF4-FFF2-40B4-BE49-F238E27FC236}">
                <a16:creationId xmlns:a16="http://schemas.microsoft.com/office/drawing/2014/main" id="{C810D5FD-C38B-5EFB-21C4-16930FCF0051}"/>
              </a:ext>
            </a:extLst>
          </p:cNvPr>
          <p:cNvPicPr>
            <a:picLocks noGrp="1" noChangeAspect="1"/>
          </p:cNvPicPr>
          <p:nvPr>
            <p:ph type="pic" sz="quarter" idx="12"/>
          </p:nvPr>
        </p:nvPicPr>
        <p:blipFill>
          <a:blip r:embed="rId3">
            <a:extLst>
              <a:ext uri="{28A0092B-C50C-407E-A947-70E740481C1C}">
                <a14:useLocalDpi xmlns:a14="http://schemas.microsoft.com/office/drawing/2010/main" val="0"/>
              </a:ext>
            </a:extLst>
          </a:blip>
          <a:srcRect/>
          <a:stretch/>
        </p:blipFill>
        <p:spPr>
          <a:xfrm>
            <a:off x="11427892" y="2313069"/>
            <a:ext cx="2153264" cy="2472057"/>
          </a:xfrm>
        </p:spPr>
      </p:pic>
      <p:pic>
        <p:nvPicPr>
          <p:cNvPr id="34" name="Picture Placeholder 33">
            <a:extLst>
              <a:ext uri="{FF2B5EF4-FFF2-40B4-BE49-F238E27FC236}">
                <a16:creationId xmlns:a16="http://schemas.microsoft.com/office/drawing/2014/main" id="{9619A093-8FFD-651A-A7CC-52F0D824C3E6}"/>
              </a:ext>
            </a:extLst>
          </p:cNvPr>
          <p:cNvPicPr>
            <a:picLocks noGrp="1" noChangeAspect="1"/>
          </p:cNvPicPr>
          <p:nvPr>
            <p:ph type="pic" sz="quarter" idx="11"/>
          </p:nvPr>
        </p:nvPicPr>
        <p:blipFill>
          <a:blip r:embed="rId4">
            <a:extLst>
              <a:ext uri="{28A0092B-C50C-407E-A947-70E740481C1C}">
                <a14:useLocalDpi xmlns:a14="http://schemas.microsoft.com/office/drawing/2010/main" val="0"/>
              </a:ext>
            </a:extLst>
          </a:blip>
          <a:srcRect/>
          <a:stretch/>
        </p:blipFill>
        <p:spPr>
          <a:xfrm>
            <a:off x="9164097" y="2313069"/>
            <a:ext cx="2153264" cy="2472057"/>
          </a:xfrm>
        </p:spPr>
      </p:pic>
      <p:pic>
        <p:nvPicPr>
          <p:cNvPr id="32" name="Picture Placeholder 31">
            <a:extLst>
              <a:ext uri="{FF2B5EF4-FFF2-40B4-BE49-F238E27FC236}">
                <a16:creationId xmlns:a16="http://schemas.microsoft.com/office/drawing/2014/main" id="{04662641-EA79-C987-7E4E-A42EC5063E63}"/>
              </a:ext>
            </a:extLst>
          </p:cNvPr>
          <p:cNvPicPr>
            <a:picLocks noGrp="1" noChangeAspect="1"/>
          </p:cNvPicPr>
          <p:nvPr>
            <p:ph type="pic" sz="quarter" idx="10"/>
          </p:nvPr>
        </p:nvPicPr>
        <p:blipFill>
          <a:blip r:embed="rId5">
            <a:extLst>
              <a:ext uri="{28A0092B-C50C-407E-A947-70E740481C1C}">
                <a14:useLocalDpi xmlns:a14="http://schemas.microsoft.com/office/drawing/2010/main" val="0"/>
              </a:ext>
            </a:extLst>
          </a:blip>
          <a:srcRect/>
          <a:stretch/>
        </p:blipFill>
        <p:spPr>
          <a:xfrm>
            <a:off x="3848518" y="266389"/>
            <a:ext cx="5205048" cy="6295185"/>
          </a:xfrm>
        </p:spPr>
      </p:pic>
      <p:sp>
        <p:nvSpPr>
          <p:cNvPr id="9" name="TextBox 8">
            <a:extLst>
              <a:ext uri="{FF2B5EF4-FFF2-40B4-BE49-F238E27FC236}">
                <a16:creationId xmlns:a16="http://schemas.microsoft.com/office/drawing/2014/main" id="{69F4CA1B-4DE6-238E-409E-72DA9F56D0BB}"/>
              </a:ext>
            </a:extLst>
          </p:cNvPr>
          <p:cNvSpPr txBox="1"/>
          <p:nvPr/>
        </p:nvSpPr>
        <p:spPr>
          <a:xfrm>
            <a:off x="444736" y="198388"/>
            <a:ext cx="3335199" cy="6708222"/>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bg1"/>
                </a:solidFill>
                <a:effectLst/>
                <a:latin typeface="Söhne"/>
              </a:rPr>
              <a:t>This code removes duplicate rows from the </a:t>
            </a:r>
            <a:r>
              <a:rPr kumimoji="0" lang="en-US" altLang="en-US" b="1" i="0" u="none" strike="noStrike" cap="none" normalizeH="0" baseline="0" dirty="0" err="1">
                <a:ln>
                  <a:noFill/>
                </a:ln>
                <a:solidFill>
                  <a:schemeClr val="bg1"/>
                </a:solidFill>
                <a:effectLst/>
                <a:latin typeface="Söhne Mono"/>
              </a:rPr>
              <a:t>Nashville_Housing_Data</a:t>
            </a:r>
            <a:r>
              <a:rPr kumimoji="0" lang="en-US" altLang="en-US" sz="1800" b="0" i="0" u="none" strike="noStrike" cap="none" normalizeH="0" baseline="0" dirty="0">
                <a:ln>
                  <a:noFill/>
                </a:ln>
                <a:solidFill>
                  <a:schemeClr val="bg1"/>
                </a:solidFill>
                <a:effectLst/>
                <a:latin typeface="Söhne"/>
              </a:rPr>
              <a:t> </a:t>
            </a:r>
            <a:r>
              <a:rPr kumimoji="0" lang="en-US" altLang="en-US" sz="1800" b="0" i="0" u="none" strike="noStrike" cap="none" normalizeH="0" baseline="0" dirty="0" err="1">
                <a:ln>
                  <a:noFill/>
                </a:ln>
                <a:solidFill>
                  <a:schemeClr val="bg1"/>
                </a:solidFill>
                <a:effectLst/>
                <a:latin typeface="Söhne"/>
              </a:rPr>
              <a:t>DataFrame</a:t>
            </a:r>
            <a:r>
              <a:rPr kumimoji="0" lang="en-US" altLang="en-US" sz="1800" b="0" i="0" u="none" strike="noStrike" cap="none" normalizeH="0" baseline="0" dirty="0">
                <a:ln>
                  <a:noFill/>
                </a:ln>
                <a:solidFill>
                  <a:schemeClr val="bg1"/>
                </a:solidFill>
                <a:effectLst/>
                <a:latin typeface="Söhne"/>
              </a:rPr>
              <a:t> based on the specified subset of columns—'</a:t>
            </a:r>
            <a:r>
              <a:rPr kumimoji="0" lang="en-US" altLang="en-US" sz="1800" b="0" i="0" u="none" strike="noStrike" cap="none" normalizeH="0" baseline="0" dirty="0" err="1">
                <a:ln>
                  <a:noFill/>
                </a:ln>
                <a:solidFill>
                  <a:schemeClr val="bg1"/>
                </a:solidFill>
                <a:effectLst/>
                <a:latin typeface="Söhne"/>
              </a:rPr>
              <a:t>ParcelID</a:t>
            </a:r>
            <a:r>
              <a:rPr kumimoji="0" lang="en-US" altLang="en-US" sz="1800" b="0" i="0" u="none" strike="noStrike" cap="none" normalizeH="0" baseline="0" dirty="0">
                <a:ln>
                  <a:noFill/>
                </a:ln>
                <a:solidFill>
                  <a:schemeClr val="bg1"/>
                </a:solidFill>
                <a:effectLst/>
                <a:latin typeface="Söhne"/>
              </a:rPr>
              <a:t>', '</a:t>
            </a:r>
            <a:r>
              <a:rPr kumimoji="0" lang="en-US" altLang="en-US" sz="1800" b="0" i="0" u="none" strike="noStrike" cap="none" normalizeH="0" baseline="0" dirty="0" err="1">
                <a:ln>
                  <a:noFill/>
                </a:ln>
                <a:solidFill>
                  <a:schemeClr val="bg1"/>
                </a:solidFill>
                <a:effectLst/>
                <a:latin typeface="Söhne"/>
              </a:rPr>
              <a:t>SaleDate</a:t>
            </a:r>
            <a:r>
              <a:rPr kumimoji="0" lang="en-US" altLang="en-US" sz="1800" b="0" i="0" u="none" strike="noStrike" cap="none" normalizeH="0" baseline="0" dirty="0">
                <a:ln>
                  <a:noFill/>
                </a:ln>
                <a:solidFill>
                  <a:schemeClr val="bg1"/>
                </a:solidFill>
                <a:effectLst/>
                <a:latin typeface="Söhne"/>
              </a:rPr>
              <a:t>', '</a:t>
            </a:r>
            <a:r>
              <a:rPr kumimoji="0" lang="en-US" altLang="en-US" sz="1800" b="0" i="0" u="none" strike="noStrike" cap="none" normalizeH="0" baseline="0" dirty="0" err="1">
                <a:ln>
                  <a:noFill/>
                </a:ln>
                <a:solidFill>
                  <a:schemeClr val="bg1"/>
                </a:solidFill>
                <a:effectLst/>
                <a:latin typeface="Söhne"/>
              </a:rPr>
              <a:t>LegalReference</a:t>
            </a:r>
            <a:r>
              <a:rPr kumimoji="0" lang="en-US" altLang="en-US" sz="1800" b="0" i="0" u="none" strike="noStrike" cap="none" normalizeH="0" baseline="0" dirty="0">
                <a:ln>
                  <a:noFill/>
                </a:ln>
                <a:solidFill>
                  <a:schemeClr val="bg1"/>
                </a:solidFill>
                <a:effectLst/>
                <a:latin typeface="Söhne"/>
              </a:rPr>
              <a:t>', and '</a:t>
            </a:r>
            <a:r>
              <a:rPr kumimoji="0" lang="en-US" altLang="en-US" sz="1800" b="0" i="0" u="none" strike="noStrike" cap="none" normalizeH="0" baseline="0" dirty="0" err="1">
                <a:ln>
                  <a:noFill/>
                </a:ln>
                <a:solidFill>
                  <a:schemeClr val="bg1"/>
                </a:solidFill>
                <a:effectLst/>
                <a:latin typeface="Söhne"/>
              </a:rPr>
              <a:t>PropertyAddress</a:t>
            </a:r>
            <a:r>
              <a:rPr kumimoji="0" lang="en-US" altLang="en-US" sz="1800" b="0" i="0" u="none" strike="noStrike" cap="none" normalizeH="0" baseline="0" dirty="0">
                <a:ln>
                  <a:noFill/>
                </a:ln>
                <a:solidFill>
                  <a:schemeClr val="bg1"/>
                </a:solidFill>
                <a:effectLst/>
                <a:latin typeface="Söhne"/>
              </a:rPr>
              <a:t>'. The </a:t>
            </a:r>
            <a:r>
              <a:rPr kumimoji="0" lang="en-US" altLang="en-US" b="1" i="0" u="none" strike="noStrike" cap="none" normalizeH="0" baseline="0" dirty="0" err="1">
                <a:ln>
                  <a:noFill/>
                </a:ln>
                <a:solidFill>
                  <a:schemeClr val="bg1"/>
                </a:solidFill>
                <a:effectLst/>
                <a:latin typeface="Söhne Mono"/>
              </a:rPr>
              <a:t>drop_duplicates</a:t>
            </a:r>
            <a:r>
              <a:rPr kumimoji="0" lang="en-US" altLang="en-US" b="1" i="0" u="none" strike="noStrike" cap="none" normalizeH="0" baseline="0" dirty="0">
                <a:ln>
                  <a:noFill/>
                </a:ln>
                <a:solidFill>
                  <a:schemeClr val="bg1"/>
                </a:solidFill>
                <a:effectLst/>
                <a:latin typeface="Söhne Mono"/>
              </a:rPr>
              <a:t>()</a:t>
            </a:r>
            <a:r>
              <a:rPr kumimoji="0" lang="en-US" altLang="en-US" sz="1800" b="0" i="0" u="none" strike="noStrike" cap="none" normalizeH="0" baseline="0" dirty="0">
                <a:ln>
                  <a:noFill/>
                </a:ln>
                <a:solidFill>
                  <a:schemeClr val="bg1"/>
                </a:solidFill>
                <a:effectLst/>
                <a:latin typeface="Söhne"/>
              </a:rPr>
              <a:t> method is used with </a:t>
            </a:r>
            <a:r>
              <a:rPr kumimoji="0" lang="en-US" altLang="en-US" b="1" i="0" u="none" strike="noStrike" cap="none" normalizeH="0" baseline="0" dirty="0">
                <a:ln>
                  <a:noFill/>
                </a:ln>
                <a:solidFill>
                  <a:schemeClr val="bg1"/>
                </a:solidFill>
                <a:effectLst/>
                <a:latin typeface="Söhne Mono"/>
              </a:rPr>
              <a:t>keep='first'</a:t>
            </a:r>
            <a:r>
              <a:rPr kumimoji="0" lang="en-US" altLang="en-US" sz="1800" b="0" i="0" u="none" strike="noStrike" cap="none" normalizeH="0" baseline="0" dirty="0">
                <a:ln>
                  <a:noFill/>
                </a:ln>
                <a:solidFill>
                  <a:schemeClr val="bg1"/>
                </a:solidFill>
                <a:effectLst/>
                <a:latin typeface="Söhne"/>
              </a:rPr>
              <a:t> to keep the first occurrence of the duplicates and remove the rest. The </a:t>
            </a:r>
            <a:r>
              <a:rPr kumimoji="0" lang="en-US" altLang="en-US" b="1" i="0" u="none" strike="noStrike" cap="none" normalizeH="0" baseline="0" dirty="0" err="1">
                <a:ln>
                  <a:noFill/>
                </a:ln>
                <a:solidFill>
                  <a:schemeClr val="bg1"/>
                </a:solidFill>
                <a:effectLst/>
                <a:latin typeface="Söhne Mono"/>
              </a:rPr>
              <a:t>inplace</a:t>
            </a:r>
            <a:r>
              <a:rPr kumimoji="0" lang="en-US" altLang="en-US" b="1" i="0" u="none" strike="noStrike" cap="none" normalizeH="0" baseline="0" dirty="0">
                <a:ln>
                  <a:noFill/>
                </a:ln>
                <a:solidFill>
                  <a:schemeClr val="bg1"/>
                </a:solidFill>
                <a:effectLst/>
                <a:latin typeface="Söhne Mono"/>
              </a:rPr>
              <a:t>=True</a:t>
            </a:r>
            <a:r>
              <a:rPr kumimoji="0" lang="en-US" altLang="en-US" sz="1800" b="0" i="0" u="none" strike="noStrike" cap="none" normalizeH="0" baseline="0" dirty="0">
                <a:ln>
                  <a:noFill/>
                </a:ln>
                <a:solidFill>
                  <a:schemeClr val="bg1"/>
                </a:solidFill>
                <a:effectLst/>
                <a:latin typeface="Söhne"/>
              </a:rPr>
              <a:t> argument applies the changes directly to the </a:t>
            </a:r>
            <a:r>
              <a:rPr kumimoji="0" lang="en-US" altLang="en-US" sz="1800" b="0" i="0" u="none" strike="noStrike" cap="none" normalizeH="0" baseline="0" dirty="0" err="1">
                <a:ln>
                  <a:noFill/>
                </a:ln>
                <a:solidFill>
                  <a:schemeClr val="bg1"/>
                </a:solidFill>
                <a:effectLst/>
                <a:latin typeface="Söhne"/>
              </a:rPr>
              <a:t>DataFrame</a:t>
            </a:r>
            <a:r>
              <a:rPr kumimoji="0" lang="en-US" altLang="en-US" sz="1800" b="0" i="0" u="none" strike="noStrike" cap="none" normalizeH="0" baseline="0" dirty="0">
                <a:ln>
                  <a:noFill/>
                </a:ln>
                <a:solidFill>
                  <a:schemeClr val="bg1"/>
                </a:solidFill>
                <a:effectLst/>
                <a:latin typeface="Söhne"/>
              </a:rPr>
              <a:t> without the need to assign the result to a new </a:t>
            </a:r>
            <a:r>
              <a:rPr kumimoji="0" lang="en-US" altLang="en-US" sz="1800" b="0" i="0" u="none" strike="noStrike" cap="none" normalizeH="0" baseline="0" dirty="0" err="1">
                <a:ln>
                  <a:noFill/>
                </a:ln>
                <a:solidFill>
                  <a:schemeClr val="bg1"/>
                </a:solidFill>
                <a:effectLst/>
                <a:latin typeface="Söhne"/>
              </a:rPr>
              <a:t>DataFrame</a:t>
            </a:r>
            <a:r>
              <a:rPr kumimoji="0" lang="en-US" altLang="en-US" sz="1800" b="0" i="0" u="none" strike="noStrike" cap="none" normalizeH="0" baseline="0" dirty="0">
                <a:ln>
                  <a:noFill/>
                </a:ln>
                <a:solidFill>
                  <a:schemeClr val="bg1"/>
                </a:solidFill>
                <a:effectLst/>
                <a:latin typeface="Söhne"/>
              </a:rPr>
              <a:t>.</a:t>
            </a:r>
            <a:endParaRPr kumimoji="0" lang="en-US" altLang="en-US" sz="1050" b="0" i="0" u="none" strike="noStrike" cap="none" normalizeH="0" baseline="0" dirty="0">
              <a:ln>
                <a:noFill/>
              </a:ln>
              <a:solidFill>
                <a:schemeClr val="bg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bg1"/>
                </a:solidFill>
                <a:effectLst/>
                <a:latin typeface="Söhne"/>
              </a:rPr>
              <a:t>After this operation, the </a:t>
            </a:r>
            <a:r>
              <a:rPr kumimoji="0" lang="en-US" altLang="en-US" sz="1800" b="0" i="0" u="none" strike="noStrike" cap="none" normalizeH="0" baseline="0" dirty="0" err="1">
                <a:ln>
                  <a:noFill/>
                </a:ln>
                <a:solidFill>
                  <a:schemeClr val="bg1"/>
                </a:solidFill>
                <a:effectLst/>
                <a:latin typeface="Söhne"/>
              </a:rPr>
              <a:t>DataFrame</a:t>
            </a:r>
            <a:r>
              <a:rPr kumimoji="0" lang="en-US" altLang="en-US" sz="1800" b="0" i="0" u="none" strike="noStrike" cap="none" normalizeH="0" baseline="0" dirty="0">
                <a:ln>
                  <a:noFill/>
                </a:ln>
                <a:solidFill>
                  <a:schemeClr val="bg1"/>
                </a:solidFill>
                <a:effectLst/>
                <a:latin typeface="Söhne"/>
              </a:rPr>
              <a:t> should have no duplicate entries based on the specified columns, and the code then displays the cleaned </a:t>
            </a:r>
            <a:r>
              <a:rPr kumimoji="0" lang="en-US" altLang="en-US" b="1" i="0" u="none" strike="noStrike" cap="none" normalizeH="0" baseline="0" dirty="0" err="1">
                <a:ln>
                  <a:noFill/>
                </a:ln>
                <a:solidFill>
                  <a:schemeClr val="bg1"/>
                </a:solidFill>
                <a:effectLst/>
                <a:latin typeface="Söhne Mono"/>
              </a:rPr>
              <a:t>Nashville_Housing_Data</a:t>
            </a:r>
            <a:r>
              <a:rPr kumimoji="0" lang="en-US" altLang="en-US" sz="1800" b="0" i="0" u="none" strike="noStrike" cap="none" normalizeH="0" baseline="0" dirty="0">
                <a:ln>
                  <a:noFill/>
                </a:ln>
                <a:solidFill>
                  <a:schemeClr val="bg1"/>
                </a:solidFill>
                <a:effectLst/>
                <a:latin typeface="Söhne"/>
              </a:rPr>
              <a:t> </a:t>
            </a:r>
            <a:r>
              <a:rPr kumimoji="0" lang="en-US" altLang="en-US" sz="1800" b="0" i="0" u="none" strike="noStrike" cap="none" normalizeH="0" baseline="0" dirty="0" err="1">
                <a:ln>
                  <a:noFill/>
                </a:ln>
                <a:solidFill>
                  <a:schemeClr val="bg1"/>
                </a:solidFill>
                <a:effectLst/>
                <a:latin typeface="Söhne"/>
              </a:rPr>
              <a:t>DataFrame</a:t>
            </a:r>
            <a:endParaRPr kumimoji="0" lang="en-US" altLang="en-US" sz="2800" b="0" i="0" u="none" strike="noStrike" cap="none" normalizeH="0" baseline="0" dirty="0">
              <a:ln>
                <a:noFill/>
              </a:ln>
              <a:solidFill>
                <a:schemeClr val="bg1"/>
              </a:solidFill>
              <a:effectLst/>
              <a:latin typeface="Arial" panose="020B0604020202020204" pitchFamily="34" charset="0"/>
            </a:endParaRPr>
          </a:p>
        </p:txBody>
      </p:sp>
      <p:sp>
        <p:nvSpPr>
          <p:cNvPr id="16" name="Oval 15">
            <a:hlinkClick r:id="rId6" action="ppaction://hlinksldjump"/>
            <a:extLst>
              <a:ext uri="{FF2B5EF4-FFF2-40B4-BE49-F238E27FC236}">
                <a16:creationId xmlns:a16="http://schemas.microsoft.com/office/drawing/2014/main" id="{D30D5052-C189-6342-45E2-8407494C3787}"/>
              </a:ext>
            </a:extLst>
          </p:cNvPr>
          <p:cNvSpPr/>
          <p:nvPr/>
        </p:nvSpPr>
        <p:spPr>
          <a:xfrm>
            <a:off x="174031" y="15573"/>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a:extLst>
              <a:ext uri="{FF2B5EF4-FFF2-40B4-BE49-F238E27FC236}">
                <a16:creationId xmlns:a16="http://schemas.microsoft.com/office/drawing/2014/main" id="{9BE96F97-04D8-AB99-EEC0-F82DB68D8CD4}"/>
              </a:ext>
            </a:extLst>
          </p:cNvPr>
          <p:cNvCxnSpPr/>
          <p:nvPr/>
        </p:nvCxnSpPr>
        <p:spPr>
          <a:xfrm>
            <a:off x="265471" y="88490"/>
            <a:ext cx="0" cy="668593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1" name="Oval 20">
            <a:hlinkClick r:id="rId7" action="ppaction://hlinksldjump"/>
            <a:extLst>
              <a:ext uri="{FF2B5EF4-FFF2-40B4-BE49-F238E27FC236}">
                <a16:creationId xmlns:a16="http://schemas.microsoft.com/office/drawing/2014/main" id="{371BBC8F-AC99-EC22-3031-D744CEAB10FB}"/>
              </a:ext>
            </a:extLst>
          </p:cNvPr>
          <p:cNvSpPr/>
          <p:nvPr/>
        </p:nvSpPr>
        <p:spPr>
          <a:xfrm>
            <a:off x="174031" y="420091"/>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hlinkClick r:id="rId8" action="ppaction://hlinksldjump"/>
            <a:extLst>
              <a:ext uri="{FF2B5EF4-FFF2-40B4-BE49-F238E27FC236}">
                <a16:creationId xmlns:a16="http://schemas.microsoft.com/office/drawing/2014/main" id="{A93E90E1-5E38-53D1-AF64-E1C17E8EB1D9}"/>
              </a:ext>
            </a:extLst>
          </p:cNvPr>
          <p:cNvSpPr/>
          <p:nvPr/>
        </p:nvSpPr>
        <p:spPr>
          <a:xfrm>
            <a:off x="105451" y="772773"/>
            <a:ext cx="320040" cy="32004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hlinkClick r:id="rId9" action="ppaction://hlinksldjump"/>
            <a:extLst>
              <a:ext uri="{FF2B5EF4-FFF2-40B4-BE49-F238E27FC236}">
                <a16:creationId xmlns:a16="http://schemas.microsoft.com/office/drawing/2014/main" id="{389D529A-4B41-8B4D-A428-38B1FD843BD4}"/>
              </a:ext>
            </a:extLst>
          </p:cNvPr>
          <p:cNvSpPr/>
          <p:nvPr/>
        </p:nvSpPr>
        <p:spPr>
          <a:xfrm>
            <a:off x="174031" y="1251426"/>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hlinkClick r:id="rId10" action="ppaction://hlinksldjump"/>
            <a:extLst>
              <a:ext uri="{FF2B5EF4-FFF2-40B4-BE49-F238E27FC236}">
                <a16:creationId xmlns:a16="http://schemas.microsoft.com/office/drawing/2014/main" id="{A1F4E8C2-A443-9E11-647E-173C92467B6E}"/>
              </a:ext>
            </a:extLst>
          </p:cNvPr>
          <p:cNvSpPr/>
          <p:nvPr/>
        </p:nvSpPr>
        <p:spPr>
          <a:xfrm>
            <a:off x="174031" y="2091033"/>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hlinkClick r:id="rId11" action="ppaction://hlinksldjump"/>
            <a:extLst>
              <a:ext uri="{FF2B5EF4-FFF2-40B4-BE49-F238E27FC236}">
                <a16:creationId xmlns:a16="http://schemas.microsoft.com/office/drawing/2014/main" id="{9DD3213D-396F-698E-D39D-F62C993FED6E}"/>
              </a:ext>
            </a:extLst>
          </p:cNvPr>
          <p:cNvSpPr/>
          <p:nvPr/>
        </p:nvSpPr>
        <p:spPr>
          <a:xfrm>
            <a:off x="174031" y="2492319"/>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hlinkClick r:id="rId12" action="ppaction://hlinksldjump"/>
            <a:extLst>
              <a:ext uri="{FF2B5EF4-FFF2-40B4-BE49-F238E27FC236}">
                <a16:creationId xmlns:a16="http://schemas.microsoft.com/office/drawing/2014/main" id="{FB664EFD-F36B-2FB3-F05B-9C63301DF0AF}"/>
              </a:ext>
            </a:extLst>
          </p:cNvPr>
          <p:cNvSpPr/>
          <p:nvPr/>
        </p:nvSpPr>
        <p:spPr>
          <a:xfrm>
            <a:off x="174031" y="2896446"/>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hlinkClick r:id="rId13" action="ppaction://hlinksldjump"/>
            <a:extLst>
              <a:ext uri="{FF2B5EF4-FFF2-40B4-BE49-F238E27FC236}">
                <a16:creationId xmlns:a16="http://schemas.microsoft.com/office/drawing/2014/main" id="{42B455EF-A43F-93E0-59DA-C61667F613A4}"/>
              </a:ext>
            </a:extLst>
          </p:cNvPr>
          <p:cNvSpPr/>
          <p:nvPr/>
        </p:nvSpPr>
        <p:spPr>
          <a:xfrm>
            <a:off x="174031" y="4124530"/>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hlinkClick r:id="rId14" action="ppaction://hlinksldjump"/>
            <a:extLst>
              <a:ext uri="{FF2B5EF4-FFF2-40B4-BE49-F238E27FC236}">
                <a16:creationId xmlns:a16="http://schemas.microsoft.com/office/drawing/2014/main" id="{B309CB4A-9550-8E53-36A6-5F0086F9E69B}"/>
              </a:ext>
            </a:extLst>
          </p:cNvPr>
          <p:cNvSpPr/>
          <p:nvPr/>
        </p:nvSpPr>
        <p:spPr>
          <a:xfrm>
            <a:off x="174031" y="4528660"/>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hlinkClick r:id="rId15" action="ppaction://hlinksldjump"/>
            <a:extLst>
              <a:ext uri="{FF2B5EF4-FFF2-40B4-BE49-F238E27FC236}">
                <a16:creationId xmlns:a16="http://schemas.microsoft.com/office/drawing/2014/main" id="{BE5BCC6A-7D59-F6EF-3773-AE222CFB06EE}"/>
              </a:ext>
            </a:extLst>
          </p:cNvPr>
          <p:cNvSpPr/>
          <p:nvPr/>
        </p:nvSpPr>
        <p:spPr>
          <a:xfrm>
            <a:off x="174031" y="4936587"/>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hlinkClick r:id="rId16" action="ppaction://hlinksldjump"/>
            <a:extLst>
              <a:ext uri="{FF2B5EF4-FFF2-40B4-BE49-F238E27FC236}">
                <a16:creationId xmlns:a16="http://schemas.microsoft.com/office/drawing/2014/main" id="{6F255704-D069-49A4-B8D2-F0494A99EBAE}"/>
              </a:ext>
            </a:extLst>
          </p:cNvPr>
          <p:cNvSpPr/>
          <p:nvPr/>
        </p:nvSpPr>
        <p:spPr>
          <a:xfrm>
            <a:off x="174031" y="5361195"/>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hlinkClick r:id="rId17" action="ppaction://hlinksldjump"/>
            <a:extLst>
              <a:ext uri="{FF2B5EF4-FFF2-40B4-BE49-F238E27FC236}">
                <a16:creationId xmlns:a16="http://schemas.microsoft.com/office/drawing/2014/main" id="{E1700FAF-F1AB-C83E-E5B5-B40C6A39C89C}"/>
              </a:ext>
            </a:extLst>
          </p:cNvPr>
          <p:cNvSpPr/>
          <p:nvPr/>
        </p:nvSpPr>
        <p:spPr>
          <a:xfrm>
            <a:off x="174031" y="6225925"/>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hlinkClick r:id="rId18" action="ppaction://hlinksldjump"/>
            <a:extLst>
              <a:ext uri="{FF2B5EF4-FFF2-40B4-BE49-F238E27FC236}">
                <a16:creationId xmlns:a16="http://schemas.microsoft.com/office/drawing/2014/main" id="{99BA4B02-B2BA-F22A-830A-BC21ECCF9095}"/>
              </a:ext>
            </a:extLst>
          </p:cNvPr>
          <p:cNvSpPr/>
          <p:nvPr/>
        </p:nvSpPr>
        <p:spPr>
          <a:xfrm>
            <a:off x="174031" y="15573"/>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hlinkClick r:id="rId19" action="ppaction://hlinksldjump"/>
            <a:extLst>
              <a:ext uri="{FF2B5EF4-FFF2-40B4-BE49-F238E27FC236}">
                <a16:creationId xmlns:a16="http://schemas.microsoft.com/office/drawing/2014/main" id="{6F2ED5F0-B501-27D4-5499-FA5ADEF9CE0F}"/>
              </a:ext>
            </a:extLst>
          </p:cNvPr>
          <p:cNvSpPr/>
          <p:nvPr/>
        </p:nvSpPr>
        <p:spPr>
          <a:xfrm>
            <a:off x="174031" y="5791269"/>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hlinkClick r:id="rId20" action="ppaction://hlinksldjump"/>
            <a:extLst>
              <a:ext uri="{FF2B5EF4-FFF2-40B4-BE49-F238E27FC236}">
                <a16:creationId xmlns:a16="http://schemas.microsoft.com/office/drawing/2014/main" id="{32D9E8A2-1264-2AE7-EF2E-32197058BE30}"/>
              </a:ext>
            </a:extLst>
          </p:cNvPr>
          <p:cNvSpPr/>
          <p:nvPr/>
        </p:nvSpPr>
        <p:spPr>
          <a:xfrm>
            <a:off x="174031" y="3711451"/>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hlinkClick r:id="rId21" action="ppaction://hlinksldjump"/>
            <a:extLst>
              <a:ext uri="{FF2B5EF4-FFF2-40B4-BE49-F238E27FC236}">
                <a16:creationId xmlns:a16="http://schemas.microsoft.com/office/drawing/2014/main" id="{9E735369-8CC9-0C90-7655-95136BBEFA75}"/>
              </a:ext>
            </a:extLst>
          </p:cNvPr>
          <p:cNvSpPr/>
          <p:nvPr/>
        </p:nvSpPr>
        <p:spPr>
          <a:xfrm>
            <a:off x="174031" y="1673059"/>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hlinkClick r:id="rId22" action="ppaction://hlinksldjump"/>
            <a:extLst>
              <a:ext uri="{FF2B5EF4-FFF2-40B4-BE49-F238E27FC236}">
                <a16:creationId xmlns:a16="http://schemas.microsoft.com/office/drawing/2014/main" id="{3D1C09B2-A598-0AE6-73E9-56E076CAD010}"/>
              </a:ext>
            </a:extLst>
          </p:cNvPr>
          <p:cNvSpPr/>
          <p:nvPr/>
        </p:nvSpPr>
        <p:spPr>
          <a:xfrm>
            <a:off x="174031" y="3309266"/>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305429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CE458B09-179B-489C-B446-16EBAD992826}"/>
              </a:ext>
            </a:extLst>
          </p:cNvPr>
          <p:cNvSpPr/>
          <p:nvPr/>
        </p:nvSpPr>
        <p:spPr>
          <a:xfrm>
            <a:off x="-70337" y="-157848"/>
            <a:ext cx="12262338" cy="7015848"/>
          </a:xfrm>
          <a:prstGeom prst="rect">
            <a:avLst/>
          </a:prstGeom>
          <a:solidFill>
            <a:schemeClr val="tx1">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Picture Placeholder 35">
            <a:extLst>
              <a:ext uri="{FF2B5EF4-FFF2-40B4-BE49-F238E27FC236}">
                <a16:creationId xmlns:a16="http://schemas.microsoft.com/office/drawing/2014/main" id="{C810D5FD-C38B-5EFB-21C4-16930FCF0051}"/>
              </a:ext>
            </a:extLst>
          </p:cNvPr>
          <p:cNvPicPr>
            <a:picLocks noGrp="1" noChangeAspect="1"/>
          </p:cNvPicPr>
          <p:nvPr>
            <p:ph type="pic" sz="quarter" idx="12"/>
          </p:nvPr>
        </p:nvPicPr>
        <p:blipFill>
          <a:blip r:embed="rId3">
            <a:extLst>
              <a:ext uri="{28A0092B-C50C-407E-A947-70E740481C1C}">
                <a14:useLocalDpi xmlns:a14="http://schemas.microsoft.com/office/drawing/2010/main" val="0"/>
              </a:ext>
            </a:extLst>
          </a:blip>
          <a:srcRect/>
          <a:stretch/>
        </p:blipFill>
        <p:spPr>
          <a:xfrm>
            <a:off x="11427892" y="2313069"/>
            <a:ext cx="2153264" cy="2472057"/>
          </a:xfrm>
        </p:spPr>
      </p:pic>
      <p:pic>
        <p:nvPicPr>
          <p:cNvPr id="34" name="Picture Placeholder 33">
            <a:extLst>
              <a:ext uri="{FF2B5EF4-FFF2-40B4-BE49-F238E27FC236}">
                <a16:creationId xmlns:a16="http://schemas.microsoft.com/office/drawing/2014/main" id="{9619A093-8FFD-651A-A7CC-52F0D824C3E6}"/>
              </a:ext>
            </a:extLst>
          </p:cNvPr>
          <p:cNvPicPr>
            <a:picLocks noGrp="1" noChangeAspect="1"/>
          </p:cNvPicPr>
          <p:nvPr>
            <p:ph type="pic" sz="quarter" idx="11"/>
          </p:nvPr>
        </p:nvPicPr>
        <p:blipFill>
          <a:blip r:embed="rId4">
            <a:extLst>
              <a:ext uri="{28A0092B-C50C-407E-A947-70E740481C1C}">
                <a14:useLocalDpi xmlns:a14="http://schemas.microsoft.com/office/drawing/2010/main" val="0"/>
              </a:ext>
            </a:extLst>
          </a:blip>
          <a:srcRect/>
          <a:stretch/>
        </p:blipFill>
        <p:spPr>
          <a:xfrm>
            <a:off x="9164097" y="2313069"/>
            <a:ext cx="2153264" cy="2472057"/>
          </a:xfrm>
        </p:spPr>
      </p:pic>
      <p:pic>
        <p:nvPicPr>
          <p:cNvPr id="32" name="Picture Placeholder 31">
            <a:extLst>
              <a:ext uri="{FF2B5EF4-FFF2-40B4-BE49-F238E27FC236}">
                <a16:creationId xmlns:a16="http://schemas.microsoft.com/office/drawing/2014/main" id="{04662641-EA79-C987-7E4E-A42EC5063E63}"/>
              </a:ext>
            </a:extLst>
          </p:cNvPr>
          <p:cNvPicPr>
            <a:picLocks noGrp="1" noChangeAspect="1"/>
          </p:cNvPicPr>
          <p:nvPr>
            <p:ph type="pic" sz="quarter" idx="10"/>
          </p:nvPr>
        </p:nvPicPr>
        <p:blipFill>
          <a:blip r:embed="rId5">
            <a:extLst>
              <a:ext uri="{28A0092B-C50C-407E-A947-70E740481C1C}">
                <a14:useLocalDpi xmlns:a14="http://schemas.microsoft.com/office/drawing/2010/main" val="0"/>
              </a:ext>
            </a:extLst>
          </a:blip>
          <a:srcRect/>
          <a:stretch/>
        </p:blipFill>
        <p:spPr>
          <a:xfrm>
            <a:off x="3848518" y="266389"/>
            <a:ext cx="5205048" cy="6295185"/>
          </a:xfrm>
        </p:spPr>
      </p:pic>
      <p:sp>
        <p:nvSpPr>
          <p:cNvPr id="9" name="TextBox 8">
            <a:extLst>
              <a:ext uri="{FF2B5EF4-FFF2-40B4-BE49-F238E27FC236}">
                <a16:creationId xmlns:a16="http://schemas.microsoft.com/office/drawing/2014/main" id="{69F4CA1B-4DE6-238E-409E-72DA9F56D0BB}"/>
              </a:ext>
            </a:extLst>
          </p:cNvPr>
          <p:cNvSpPr txBox="1"/>
          <p:nvPr/>
        </p:nvSpPr>
        <p:spPr>
          <a:xfrm>
            <a:off x="516931" y="675925"/>
            <a:ext cx="3263006" cy="5632311"/>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bg1"/>
                </a:solidFill>
                <a:effectLst/>
                <a:latin typeface="Söhne"/>
              </a:rPr>
              <a:t>This code is used to count the number of missing values (</a:t>
            </a:r>
            <a:r>
              <a:rPr kumimoji="0" lang="en-US" altLang="en-US" sz="1800" b="0" i="0" u="none" strike="noStrike" cap="none" normalizeH="0" baseline="0" dirty="0" err="1">
                <a:ln>
                  <a:noFill/>
                </a:ln>
                <a:solidFill>
                  <a:schemeClr val="bg1"/>
                </a:solidFill>
                <a:effectLst/>
                <a:latin typeface="Söhne"/>
              </a:rPr>
              <a:t>NaNs</a:t>
            </a:r>
            <a:r>
              <a:rPr kumimoji="0" lang="en-US" altLang="en-US" sz="1800" b="0" i="0" u="none" strike="noStrike" cap="none" normalizeH="0" baseline="0" dirty="0">
                <a:ln>
                  <a:noFill/>
                </a:ln>
                <a:solidFill>
                  <a:schemeClr val="bg1"/>
                </a:solidFill>
                <a:effectLst/>
                <a:latin typeface="Söhne"/>
              </a:rPr>
              <a:t>) in the specified columns of the </a:t>
            </a:r>
            <a:r>
              <a:rPr kumimoji="0" lang="en-US" altLang="en-US" b="1" i="0" u="none" strike="noStrike" cap="none" normalizeH="0" baseline="0" dirty="0" err="1">
                <a:ln>
                  <a:noFill/>
                </a:ln>
                <a:solidFill>
                  <a:schemeClr val="bg1"/>
                </a:solidFill>
                <a:effectLst/>
                <a:latin typeface="Söhne Mono"/>
              </a:rPr>
              <a:t>Nashville_Housing_Data</a:t>
            </a:r>
            <a:r>
              <a:rPr kumimoji="0" lang="en-US" altLang="en-US" sz="1800" b="0" i="0" u="none" strike="noStrike" cap="none" normalizeH="0" baseline="0" dirty="0">
                <a:ln>
                  <a:noFill/>
                </a:ln>
                <a:solidFill>
                  <a:schemeClr val="bg1"/>
                </a:solidFill>
                <a:effectLst/>
                <a:latin typeface="Söhne"/>
              </a:rPr>
              <a:t> </a:t>
            </a:r>
            <a:r>
              <a:rPr kumimoji="0" lang="en-US" altLang="en-US" sz="1800" b="0" i="0" u="none" strike="noStrike" cap="none" normalizeH="0" baseline="0" dirty="0" err="1">
                <a:ln>
                  <a:noFill/>
                </a:ln>
                <a:solidFill>
                  <a:schemeClr val="bg1"/>
                </a:solidFill>
                <a:effectLst/>
                <a:latin typeface="Söhne"/>
              </a:rPr>
              <a:t>DataFrame</a:t>
            </a:r>
            <a:r>
              <a:rPr kumimoji="0" lang="en-US" altLang="en-US" sz="1800" b="0" i="0" u="none" strike="noStrike" cap="none" normalizeH="0" baseline="0" dirty="0">
                <a:ln>
                  <a:noFill/>
                </a:ln>
                <a:solidFill>
                  <a:schemeClr val="bg1"/>
                </a:solidFill>
                <a:effectLst/>
                <a:latin typeface="Söhne"/>
              </a:rPr>
              <a:t>. It's inspecting the columns '</a:t>
            </a:r>
            <a:r>
              <a:rPr kumimoji="0" lang="en-US" altLang="en-US" sz="1800" b="0" i="0" u="none" strike="noStrike" cap="none" normalizeH="0" baseline="0" dirty="0" err="1">
                <a:ln>
                  <a:noFill/>
                </a:ln>
                <a:solidFill>
                  <a:schemeClr val="bg1"/>
                </a:solidFill>
                <a:effectLst/>
                <a:latin typeface="Söhne"/>
              </a:rPr>
              <a:t>PropertyAddress</a:t>
            </a:r>
            <a:r>
              <a:rPr kumimoji="0" lang="en-US" altLang="en-US" sz="1800" b="0" i="0" u="none" strike="noStrike" cap="none" normalizeH="0" baseline="0" dirty="0">
                <a:ln>
                  <a:noFill/>
                </a:ln>
                <a:solidFill>
                  <a:schemeClr val="bg1"/>
                </a:solidFill>
                <a:effectLst/>
                <a:latin typeface="Söhne"/>
              </a:rPr>
              <a:t>', '</a:t>
            </a:r>
            <a:r>
              <a:rPr kumimoji="0" lang="en-US" altLang="en-US" sz="1800" b="0" i="0" u="none" strike="noStrike" cap="none" normalizeH="0" baseline="0" dirty="0" err="1">
                <a:ln>
                  <a:noFill/>
                </a:ln>
                <a:solidFill>
                  <a:schemeClr val="bg1"/>
                </a:solidFill>
                <a:effectLst/>
                <a:latin typeface="Söhne"/>
              </a:rPr>
              <a:t>LandValue</a:t>
            </a:r>
            <a:r>
              <a:rPr kumimoji="0" lang="en-US" altLang="en-US" sz="1800" b="0" i="0" u="none" strike="noStrike" cap="none" normalizeH="0" baseline="0" dirty="0">
                <a:ln>
                  <a:noFill/>
                </a:ln>
                <a:solidFill>
                  <a:schemeClr val="bg1"/>
                </a:solidFill>
                <a:effectLst/>
                <a:latin typeface="Söhne"/>
              </a:rPr>
              <a:t>', '</a:t>
            </a:r>
            <a:r>
              <a:rPr kumimoji="0" lang="en-US" altLang="en-US" sz="1800" b="0" i="0" u="none" strike="noStrike" cap="none" normalizeH="0" baseline="0" dirty="0" err="1">
                <a:ln>
                  <a:noFill/>
                </a:ln>
                <a:solidFill>
                  <a:schemeClr val="bg1"/>
                </a:solidFill>
                <a:effectLst/>
                <a:latin typeface="Söhne"/>
              </a:rPr>
              <a:t>BuildingValue</a:t>
            </a:r>
            <a:r>
              <a:rPr kumimoji="0" lang="en-US" altLang="en-US" sz="1800" b="0" i="0" u="none" strike="noStrike" cap="none" normalizeH="0" baseline="0" dirty="0">
                <a:ln>
                  <a:noFill/>
                </a:ln>
                <a:solidFill>
                  <a:schemeClr val="bg1"/>
                </a:solidFill>
                <a:effectLst/>
                <a:latin typeface="Söhne"/>
              </a:rPr>
              <a:t>', '</a:t>
            </a:r>
            <a:r>
              <a:rPr kumimoji="0" lang="en-US" altLang="en-US" sz="1800" b="0" i="0" u="none" strike="noStrike" cap="none" normalizeH="0" baseline="0" dirty="0" err="1">
                <a:ln>
                  <a:noFill/>
                </a:ln>
                <a:solidFill>
                  <a:schemeClr val="bg1"/>
                </a:solidFill>
                <a:effectLst/>
                <a:latin typeface="Söhne"/>
              </a:rPr>
              <a:t>TotalValue</a:t>
            </a:r>
            <a:r>
              <a:rPr kumimoji="0" lang="en-US" altLang="en-US" sz="1800" b="0" i="0" u="none" strike="noStrike" cap="none" normalizeH="0" baseline="0" dirty="0">
                <a:ln>
                  <a:noFill/>
                </a:ln>
                <a:solidFill>
                  <a:schemeClr val="bg1"/>
                </a:solidFill>
                <a:effectLst/>
                <a:latin typeface="Söhne"/>
              </a:rPr>
              <a:t>', '</a:t>
            </a:r>
            <a:r>
              <a:rPr kumimoji="0" lang="en-US" altLang="en-US" sz="1800" b="0" i="0" u="none" strike="noStrike" cap="none" normalizeH="0" baseline="0" dirty="0" err="1">
                <a:ln>
                  <a:noFill/>
                </a:ln>
                <a:solidFill>
                  <a:schemeClr val="bg1"/>
                </a:solidFill>
                <a:effectLst/>
                <a:latin typeface="Söhne"/>
              </a:rPr>
              <a:t>YearBuilt</a:t>
            </a:r>
            <a:r>
              <a:rPr kumimoji="0" lang="en-US" altLang="en-US" sz="1800" b="0" i="0" u="none" strike="noStrike" cap="none" normalizeH="0" baseline="0" dirty="0">
                <a:ln>
                  <a:noFill/>
                </a:ln>
                <a:solidFill>
                  <a:schemeClr val="bg1"/>
                </a:solidFill>
                <a:effectLst/>
                <a:latin typeface="Söhne"/>
              </a:rPr>
              <a:t>', 'Bedrooms', '</a:t>
            </a:r>
            <a:r>
              <a:rPr kumimoji="0" lang="en-US" altLang="en-US" sz="1800" b="0" i="0" u="none" strike="noStrike" cap="none" normalizeH="0" baseline="0" dirty="0" err="1">
                <a:ln>
                  <a:noFill/>
                </a:ln>
                <a:solidFill>
                  <a:schemeClr val="bg1"/>
                </a:solidFill>
                <a:effectLst/>
                <a:latin typeface="Söhne"/>
              </a:rPr>
              <a:t>FullBath</a:t>
            </a:r>
            <a:r>
              <a:rPr kumimoji="0" lang="en-US" altLang="en-US" sz="1800" b="0" i="0" u="none" strike="noStrike" cap="none" normalizeH="0" baseline="0" dirty="0">
                <a:ln>
                  <a:noFill/>
                </a:ln>
                <a:solidFill>
                  <a:schemeClr val="bg1"/>
                </a:solidFill>
                <a:effectLst/>
                <a:latin typeface="Söhne"/>
              </a:rPr>
              <a:t>', and '</a:t>
            </a:r>
            <a:r>
              <a:rPr kumimoji="0" lang="en-US" altLang="en-US" sz="1800" b="0" i="0" u="none" strike="noStrike" cap="none" normalizeH="0" baseline="0" dirty="0" err="1">
                <a:ln>
                  <a:noFill/>
                </a:ln>
                <a:solidFill>
                  <a:schemeClr val="bg1"/>
                </a:solidFill>
                <a:effectLst/>
                <a:latin typeface="Söhne"/>
              </a:rPr>
              <a:t>HalfBath</a:t>
            </a:r>
            <a:r>
              <a:rPr kumimoji="0" lang="en-US" altLang="en-US" sz="1800" b="0" i="0" u="none" strike="noStrike" cap="none" normalizeH="0" baseline="0" dirty="0">
                <a:ln>
                  <a:noFill/>
                </a:ln>
                <a:solidFill>
                  <a:schemeClr val="bg1"/>
                </a:solidFill>
                <a:effectLst/>
                <a:latin typeface="Söhne"/>
              </a:rPr>
              <a:t>'. The </a:t>
            </a:r>
            <a:r>
              <a:rPr kumimoji="0" lang="en-US" altLang="en-US" b="1" i="0" u="none" strike="noStrike" cap="none" normalizeH="0" baseline="0" dirty="0">
                <a:ln>
                  <a:noFill/>
                </a:ln>
                <a:solidFill>
                  <a:schemeClr val="bg1"/>
                </a:solidFill>
                <a:effectLst/>
                <a:latin typeface="Söhne Mono"/>
              </a:rPr>
              <a:t>.</a:t>
            </a:r>
            <a:r>
              <a:rPr kumimoji="0" lang="en-US" altLang="en-US" b="1" i="0" u="none" strike="noStrike" cap="none" normalizeH="0" baseline="0" dirty="0" err="1">
                <a:ln>
                  <a:noFill/>
                </a:ln>
                <a:solidFill>
                  <a:schemeClr val="bg1"/>
                </a:solidFill>
                <a:effectLst/>
                <a:latin typeface="Söhne Mono"/>
              </a:rPr>
              <a:t>isnull</a:t>
            </a:r>
            <a:r>
              <a:rPr kumimoji="0" lang="en-US" altLang="en-US" b="1" i="0" u="none" strike="noStrike" cap="none" normalizeH="0" baseline="0" dirty="0">
                <a:ln>
                  <a:noFill/>
                </a:ln>
                <a:solidFill>
                  <a:schemeClr val="bg1"/>
                </a:solidFill>
                <a:effectLst/>
                <a:latin typeface="Söhne Mono"/>
              </a:rPr>
              <a:t>()</a:t>
            </a:r>
            <a:r>
              <a:rPr kumimoji="0" lang="en-US" altLang="en-US" sz="1800" b="0" i="0" u="none" strike="noStrike" cap="none" normalizeH="0" baseline="0" dirty="0">
                <a:ln>
                  <a:noFill/>
                </a:ln>
                <a:solidFill>
                  <a:schemeClr val="bg1"/>
                </a:solidFill>
                <a:effectLst/>
                <a:latin typeface="Söhne"/>
              </a:rPr>
              <a:t> method identifies missing values in the </a:t>
            </a:r>
            <a:r>
              <a:rPr kumimoji="0" lang="en-US" altLang="en-US" sz="1800" b="0" i="0" u="none" strike="noStrike" cap="none" normalizeH="0" baseline="0" dirty="0" err="1">
                <a:ln>
                  <a:noFill/>
                </a:ln>
                <a:solidFill>
                  <a:schemeClr val="bg1"/>
                </a:solidFill>
                <a:effectLst/>
                <a:latin typeface="Söhne"/>
              </a:rPr>
              <a:t>DataFrame</a:t>
            </a:r>
            <a:r>
              <a:rPr kumimoji="0" lang="en-US" altLang="en-US" sz="1800" b="0" i="0" u="none" strike="noStrike" cap="none" normalizeH="0" baseline="0" dirty="0">
                <a:ln>
                  <a:noFill/>
                </a:ln>
                <a:solidFill>
                  <a:schemeClr val="bg1"/>
                </a:solidFill>
                <a:effectLst/>
                <a:latin typeface="Söhne"/>
              </a:rPr>
              <a:t>, and the </a:t>
            </a:r>
            <a:r>
              <a:rPr kumimoji="0" lang="en-US" altLang="en-US" b="1" i="0" u="none" strike="noStrike" cap="none" normalizeH="0" baseline="0" dirty="0">
                <a:ln>
                  <a:noFill/>
                </a:ln>
                <a:solidFill>
                  <a:schemeClr val="bg1"/>
                </a:solidFill>
                <a:effectLst/>
                <a:latin typeface="Söhne Mono"/>
              </a:rPr>
              <a:t>.sum()</a:t>
            </a:r>
            <a:r>
              <a:rPr kumimoji="0" lang="en-US" altLang="en-US" sz="1800" b="0" i="0" u="none" strike="noStrike" cap="none" normalizeH="0" baseline="0" dirty="0">
                <a:ln>
                  <a:noFill/>
                </a:ln>
                <a:solidFill>
                  <a:schemeClr val="bg1"/>
                </a:solidFill>
                <a:effectLst/>
                <a:latin typeface="Söhne"/>
              </a:rPr>
              <a:t> method then counts the number of </a:t>
            </a:r>
            <a:r>
              <a:rPr kumimoji="0" lang="en-US" altLang="en-US" b="1" i="0" u="none" strike="noStrike" cap="none" normalizeH="0" baseline="0" dirty="0">
                <a:ln>
                  <a:noFill/>
                </a:ln>
                <a:solidFill>
                  <a:schemeClr val="bg1"/>
                </a:solidFill>
                <a:effectLst/>
                <a:latin typeface="Söhne Mono"/>
              </a:rPr>
              <a:t>True</a:t>
            </a:r>
            <a:r>
              <a:rPr kumimoji="0" lang="en-US" altLang="en-US" sz="1800" b="0" i="0" u="none" strike="noStrike" cap="none" normalizeH="0" baseline="0" dirty="0">
                <a:ln>
                  <a:noFill/>
                </a:ln>
                <a:solidFill>
                  <a:schemeClr val="bg1"/>
                </a:solidFill>
                <a:effectLst/>
                <a:latin typeface="Söhne"/>
              </a:rPr>
              <a:t> values (which represent </a:t>
            </a:r>
            <a:r>
              <a:rPr kumimoji="0" lang="en-US" altLang="en-US" sz="1800" b="0" i="0" u="none" strike="noStrike" cap="none" normalizeH="0" baseline="0" dirty="0" err="1">
                <a:ln>
                  <a:noFill/>
                </a:ln>
                <a:solidFill>
                  <a:schemeClr val="bg1"/>
                </a:solidFill>
                <a:effectLst/>
                <a:latin typeface="Söhne"/>
              </a:rPr>
              <a:t>NaNs</a:t>
            </a:r>
            <a:r>
              <a:rPr kumimoji="0" lang="en-US" altLang="en-US" sz="1800" b="0" i="0" u="none" strike="noStrike" cap="none" normalizeH="0" baseline="0" dirty="0">
                <a:ln>
                  <a:noFill/>
                </a:ln>
                <a:solidFill>
                  <a:schemeClr val="bg1"/>
                </a:solidFill>
                <a:effectLst/>
                <a:latin typeface="Söhne"/>
              </a:rPr>
              <a:t>) in each of the specified columns. The result will be a series where the index is the column names and the values are the counts of </a:t>
            </a:r>
            <a:r>
              <a:rPr kumimoji="0" lang="en-US" altLang="en-US" sz="1800" b="0" i="0" u="none" strike="noStrike" cap="none" normalizeH="0" baseline="0" dirty="0" err="1">
                <a:ln>
                  <a:noFill/>
                </a:ln>
                <a:solidFill>
                  <a:schemeClr val="bg1"/>
                </a:solidFill>
                <a:effectLst/>
                <a:latin typeface="Söhne"/>
              </a:rPr>
              <a:t>NaNs</a:t>
            </a:r>
            <a:r>
              <a:rPr kumimoji="0" lang="en-US" altLang="en-US" sz="1800" b="0" i="0" u="none" strike="noStrike" cap="none" normalizeH="0" baseline="0" dirty="0">
                <a:ln>
                  <a:noFill/>
                </a:ln>
                <a:solidFill>
                  <a:schemeClr val="bg1"/>
                </a:solidFill>
                <a:effectLst/>
                <a:latin typeface="Söhne"/>
              </a:rPr>
              <a:t> in each column</a:t>
            </a:r>
            <a:r>
              <a:rPr kumimoji="0" lang="en-US" altLang="en-US" sz="1050" b="0" i="0" u="none" strike="noStrike" cap="none" normalizeH="0" baseline="0" dirty="0">
                <a:ln>
                  <a:noFill/>
                </a:ln>
                <a:solidFill>
                  <a:schemeClr val="bg1"/>
                </a:solidFill>
                <a:effectLst/>
              </a:rPr>
              <a:t> </a:t>
            </a:r>
            <a:endParaRPr kumimoji="0" lang="en-US" altLang="en-US" sz="2800" b="0" i="0" u="none" strike="noStrike" cap="none" normalizeH="0" baseline="0" dirty="0">
              <a:ln>
                <a:noFill/>
              </a:ln>
              <a:solidFill>
                <a:schemeClr val="bg1"/>
              </a:solidFill>
              <a:effectLst/>
              <a:latin typeface="Arial" panose="020B0604020202020204" pitchFamily="34" charset="0"/>
            </a:endParaRPr>
          </a:p>
        </p:txBody>
      </p:sp>
      <p:cxnSp>
        <p:nvCxnSpPr>
          <p:cNvPr id="20" name="Straight Connector 19">
            <a:extLst>
              <a:ext uri="{FF2B5EF4-FFF2-40B4-BE49-F238E27FC236}">
                <a16:creationId xmlns:a16="http://schemas.microsoft.com/office/drawing/2014/main" id="{B7854D61-6E6D-561F-D2F7-9860BA405C55}"/>
              </a:ext>
            </a:extLst>
          </p:cNvPr>
          <p:cNvCxnSpPr/>
          <p:nvPr/>
        </p:nvCxnSpPr>
        <p:spPr>
          <a:xfrm>
            <a:off x="265471" y="88490"/>
            <a:ext cx="0" cy="668593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1" name="Oval 20">
            <a:hlinkClick r:id="rId6" action="ppaction://hlinksldjump"/>
            <a:extLst>
              <a:ext uri="{FF2B5EF4-FFF2-40B4-BE49-F238E27FC236}">
                <a16:creationId xmlns:a16="http://schemas.microsoft.com/office/drawing/2014/main" id="{66BB9137-7A5C-85E5-AF87-A41E0226DC5F}"/>
              </a:ext>
            </a:extLst>
          </p:cNvPr>
          <p:cNvSpPr/>
          <p:nvPr/>
        </p:nvSpPr>
        <p:spPr>
          <a:xfrm>
            <a:off x="174031" y="420091"/>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hlinkClick r:id="rId7" action="ppaction://hlinksldjump"/>
            <a:extLst>
              <a:ext uri="{FF2B5EF4-FFF2-40B4-BE49-F238E27FC236}">
                <a16:creationId xmlns:a16="http://schemas.microsoft.com/office/drawing/2014/main" id="{67AB6182-2369-1F85-26E9-D8E2C4A15908}"/>
              </a:ext>
            </a:extLst>
          </p:cNvPr>
          <p:cNvSpPr/>
          <p:nvPr/>
        </p:nvSpPr>
        <p:spPr>
          <a:xfrm>
            <a:off x="174031" y="840782"/>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hlinkClick r:id="rId8" action="ppaction://hlinksldjump"/>
            <a:extLst>
              <a:ext uri="{FF2B5EF4-FFF2-40B4-BE49-F238E27FC236}">
                <a16:creationId xmlns:a16="http://schemas.microsoft.com/office/drawing/2014/main" id="{E6D427F2-4C9E-278F-23DC-F08B49055F01}"/>
              </a:ext>
            </a:extLst>
          </p:cNvPr>
          <p:cNvSpPr/>
          <p:nvPr/>
        </p:nvSpPr>
        <p:spPr>
          <a:xfrm>
            <a:off x="105451" y="1188308"/>
            <a:ext cx="320040" cy="32004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hlinkClick r:id="rId9" action="ppaction://hlinksldjump"/>
            <a:extLst>
              <a:ext uri="{FF2B5EF4-FFF2-40B4-BE49-F238E27FC236}">
                <a16:creationId xmlns:a16="http://schemas.microsoft.com/office/drawing/2014/main" id="{919FB39B-4F68-D4DF-F551-B89620F3C26F}"/>
              </a:ext>
            </a:extLst>
          </p:cNvPr>
          <p:cNvSpPr/>
          <p:nvPr/>
        </p:nvSpPr>
        <p:spPr>
          <a:xfrm>
            <a:off x="174031" y="2091033"/>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hlinkClick r:id="rId10" action="ppaction://hlinksldjump"/>
            <a:extLst>
              <a:ext uri="{FF2B5EF4-FFF2-40B4-BE49-F238E27FC236}">
                <a16:creationId xmlns:a16="http://schemas.microsoft.com/office/drawing/2014/main" id="{B8CC42C4-C415-545E-75A5-DF97A539B302}"/>
              </a:ext>
            </a:extLst>
          </p:cNvPr>
          <p:cNvSpPr/>
          <p:nvPr/>
        </p:nvSpPr>
        <p:spPr>
          <a:xfrm>
            <a:off x="174031" y="2492319"/>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hlinkClick r:id="rId11" action="ppaction://hlinksldjump"/>
            <a:extLst>
              <a:ext uri="{FF2B5EF4-FFF2-40B4-BE49-F238E27FC236}">
                <a16:creationId xmlns:a16="http://schemas.microsoft.com/office/drawing/2014/main" id="{C0F13523-6B51-51F7-862C-93060C38F839}"/>
              </a:ext>
            </a:extLst>
          </p:cNvPr>
          <p:cNvSpPr/>
          <p:nvPr/>
        </p:nvSpPr>
        <p:spPr>
          <a:xfrm>
            <a:off x="174031" y="2896446"/>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hlinkClick r:id="rId12" action="ppaction://hlinksldjump"/>
            <a:extLst>
              <a:ext uri="{FF2B5EF4-FFF2-40B4-BE49-F238E27FC236}">
                <a16:creationId xmlns:a16="http://schemas.microsoft.com/office/drawing/2014/main" id="{87160362-87CB-EDF6-1030-25A1552FB9E7}"/>
              </a:ext>
            </a:extLst>
          </p:cNvPr>
          <p:cNvSpPr/>
          <p:nvPr/>
        </p:nvSpPr>
        <p:spPr>
          <a:xfrm>
            <a:off x="174031" y="4124530"/>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hlinkClick r:id="rId13" action="ppaction://hlinksldjump"/>
            <a:extLst>
              <a:ext uri="{FF2B5EF4-FFF2-40B4-BE49-F238E27FC236}">
                <a16:creationId xmlns:a16="http://schemas.microsoft.com/office/drawing/2014/main" id="{8644869F-C8B2-CBA5-3D84-0BE6CEE25573}"/>
              </a:ext>
            </a:extLst>
          </p:cNvPr>
          <p:cNvSpPr/>
          <p:nvPr/>
        </p:nvSpPr>
        <p:spPr>
          <a:xfrm>
            <a:off x="174031" y="4528660"/>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hlinkClick r:id="rId14" action="ppaction://hlinksldjump"/>
            <a:extLst>
              <a:ext uri="{FF2B5EF4-FFF2-40B4-BE49-F238E27FC236}">
                <a16:creationId xmlns:a16="http://schemas.microsoft.com/office/drawing/2014/main" id="{B628EC91-D8FC-235E-8D6B-BB5D8E8ABBC0}"/>
              </a:ext>
            </a:extLst>
          </p:cNvPr>
          <p:cNvSpPr/>
          <p:nvPr/>
        </p:nvSpPr>
        <p:spPr>
          <a:xfrm>
            <a:off x="174031" y="4936587"/>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hlinkClick r:id="rId15" action="ppaction://hlinksldjump"/>
            <a:extLst>
              <a:ext uri="{FF2B5EF4-FFF2-40B4-BE49-F238E27FC236}">
                <a16:creationId xmlns:a16="http://schemas.microsoft.com/office/drawing/2014/main" id="{09C18E13-8303-326B-C231-1051C3CBB34B}"/>
              </a:ext>
            </a:extLst>
          </p:cNvPr>
          <p:cNvSpPr/>
          <p:nvPr/>
        </p:nvSpPr>
        <p:spPr>
          <a:xfrm>
            <a:off x="174031" y="5361195"/>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hlinkClick r:id="rId16" action="ppaction://hlinksldjump"/>
            <a:extLst>
              <a:ext uri="{FF2B5EF4-FFF2-40B4-BE49-F238E27FC236}">
                <a16:creationId xmlns:a16="http://schemas.microsoft.com/office/drawing/2014/main" id="{D80058E6-6427-5C47-6F5A-2B2F31EDC57F}"/>
              </a:ext>
            </a:extLst>
          </p:cNvPr>
          <p:cNvSpPr/>
          <p:nvPr/>
        </p:nvSpPr>
        <p:spPr>
          <a:xfrm>
            <a:off x="174031" y="6225925"/>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hlinkClick r:id="rId17" action="ppaction://hlinksldjump"/>
            <a:extLst>
              <a:ext uri="{FF2B5EF4-FFF2-40B4-BE49-F238E27FC236}">
                <a16:creationId xmlns:a16="http://schemas.microsoft.com/office/drawing/2014/main" id="{77055724-8EC2-07AB-DF3F-853EA0D8A4FD}"/>
              </a:ext>
            </a:extLst>
          </p:cNvPr>
          <p:cNvSpPr/>
          <p:nvPr/>
        </p:nvSpPr>
        <p:spPr>
          <a:xfrm>
            <a:off x="174031" y="15573"/>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hlinkClick r:id="rId18" action="ppaction://hlinksldjump"/>
            <a:extLst>
              <a:ext uri="{FF2B5EF4-FFF2-40B4-BE49-F238E27FC236}">
                <a16:creationId xmlns:a16="http://schemas.microsoft.com/office/drawing/2014/main" id="{5193817A-9F23-1293-142C-C8DE24D1D8F0}"/>
              </a:ext>
            </a:extLst>
          </p:cNvPr>
          <p:cNvSpPr/>
          <p:nvPr/>
        </p:nvSpPr>
        <p:spPr>
          <a:xfrm>
            <a:off x="174031" y="5791269"/>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hlinkClick r:id="rId19" action="ppaction://hlinksldjump"/>
            <a:extLst>
              <a:ext uri="{FF2B5EF4-FFF2-40B4-BE49-F238E27FC236}">
                <a16:creationId xmlns:a16="http://schemas.microsoft.com/office/drawing/2014/main" id="{8F1A5A31-ADEB-B149-5EAE-2A29DD30545A}"/>
              </a:ext>
            </a:extLst>
          </p:cNvPr>
          <p:cNvSpPr/>
          <p:nvPr/>
        </p:nvSpPr>
        <p:spPr>
          <a:xfrm>
            <a:off x="174031" y="3711451"/>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hlinkClick r:id="rId20" action="ppaction://hlinksldjump"/>
            <a:extLst>
              <a:ext uri="{FF2B5EF4-FFF2-40B4-BE49-F238E27FC236}">
                <a16:creationId xmlns:a16="http://schemas.microsoft.com/office/drawing/2014/main" id="{A8E834E0-7809-72B8-00FA-5CF93B9054EF}"/>
              </a:ext>
            </a:extLst>
          </p:cNvPr>
          <p:cNvSpPr/>
          <p:nvPr/>
        </p:nvSpPr>
        <p:spPr>
          <a:xfrm>
            <a:off x="174031" y="1673059"/>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hlinkClick r:id="rId21" action="ppaction://hlinksldjump"/>
            <a:extLst>
              <a:ext uri="{FF2B5EF4-FFF2-40B4-BE49-F238E27FC236}">
                <a16:creationId xmlns:a16="http://schemas.microsoft.com/office/drawing/2014/main" id="{824A7718-F983-793B-60FC-99C9747FB32A}"/>
              </a:ext>
            </a:extLst>
          </p:cNvPr>
          <p:cNvSpPr/>
          <p:nvPr/>
        </p:nvSpPr>
        <p:spPr>
          <a:xfrm>
            <a:off x="174031" y="3309266"/>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446362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CE458B09-179B-489C-B446-16EBAD992826}"/>
              </a:ext>
            </a:extLst>
          </p:cNvPr>
          <p:cNvSpPr/>
          <p:nvPr/>
        </p:nvSpPr>
        <p:spPr>
          <a:xfrm>
            <a:off x="1" y="-157848"/>
            <a:ext cx="12192000" cy="7015848"/>
          </a:xfrm>
          <a:prstGeom prst="rect">
            <a:avLst/>
          </a:prstGeom>
          <a:solidFill>
            <a:schemeClr val="tx1">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Picture Placeholder 35">
            <a:extLst>
              <a:ext uri="{FF2B5EF4-FFF2-40B4-BE49-F238E27FC236}">
                <a16:creationId xmlns:a16="http://schemas.microsoft.com/office/drawing/2014/main" id="{C810D5FD-C38B-5EFB-21C4-16930FCF0051}"/>
              </a:ext>
            </a:extLst>
          </p:cNvPr>
          <p:cNvPicPr>
            <a:picLocks noGrp="1" noChangeAspect="1"/>
          </p:cNvPicPr>
          <p:nvPr>
            <p:ph type="pic" sz="quarter" idx="12"/>
          </p:nvPr>
        </p:nvPicPr>
        <p:blipFill>
          <a:blip r:embed="rId3">
            <a:extLst>
              <a:ext uri="{28A0092B-C50C-407E-A947-70E740481C1C}">
                <a14:useLocalDpi xmlns:a14="http://schemas.microsoft.com/office/drawing/2010/main" val="0"/>
              </a:ext>
            </a:extLst>
          </a:blip>
          <a:srcRect/>
          <a:stretch/>
        </p:blipFill>
        <p:spPr>
          <a:xfrm>
            <a:off x="11427892" y="2313069"/>
            <a:ext cx="2153264" cy="2472057"/>
          </a:xfrm>
        </p:spPr>
      </p:pic>
      <p:pic>
        <p:nvPicPr>
          <p:cNvPr id="34" name="Picture Placeholder 33">
            <a:extLst>
              <a:ext uri="{FF2B5EF4-FFF2-40B4-BE49-F238E27FC236}">
                <a16:creationId xmlns:a16="http://schemas.microsoft.com/office/drawing/2014/main" id="{9619A093-8FFD-651A-A7CC-52F0D824C3E6}"/>
              </a:ext>
            </a:extLst>
          </p:cNvPr>
          <p:cNvPicPr>
            <a:picLocks noGrp="1" noChangeAspect="1"/>
          </p:cNvPicPr>
          <p:nvPr>
            <p:ph type="pic" sz="quarter" idx="11"/>
          </p:nvPr>
        </p:nvPicPr>
        <p:blipFill>
          <a:blip r:embed="rId4">
            <a:extLst>
              <a:ext uri="{28A0092B-C50C-407E-A947-70E740481C1C}">
                <a14:useLocalDpi xmlns:a14="http://schemas.microsoft.com/office/drawing/2010/main" val="0"/>
              </a:ext>
            </a:extLst>
          </a:blip>
          <a:srcRect/>
          <a:stretch/>
        </p:blipFill>
        <p:spPr>
          <a:xfrm>
            <a:off x="9164097" y="2313069"/>
            <a:ext cx="2153264" cy="2472057"/>
          </a:xfrm>
        </p:spPr>
      </p:pic>
      <p:pic>
        <p:nvPicPr>
          <p:cNvPr id="32" name="Picture Placeholder 31">
            <a:extLst>
              <a:ext uri="{FF2B5EF4-FFF2-40B4-BE49-F238E27FC236}">
                <a16:creationId xmlns:a16="http://schemas.microsoft.com/office/drawing/2014/main" id="{04662641-EA79-C987-7E4E-A42EC5063E63}"/>
              </a:ext>
            </a:extLst>
          </p:cNvPr>
          <p:cNvPicPr>
            <a:picLocks noGrp="1" noChangeAspect="1"/>
          </p:cNvPicPr>
          <p:nvPr>
            <p:ph type="pic" sz="quarter" idx="10"/>
          </p:nvPr>
        </p:nvPicPr>
        <p:blipFill>
          <a:blip r:embed="rId5">
            <a:extLst>
              <a:ext uri="{28A0092B-C50C-407E-A947-70E740481C1C}">
                <a14:useLocalDpi xmlns:a14="http://schemas.microsoft.com/office/drawing/2010/main" val="0"/>
              </a:ext>
            </a:extLst>
          </a:blip>
          <a:srcRect/>
          <a:stretch/>
        </p:blipFill>
        <p:spPr>
          <a:xfrm>
            <a:off x="3848518" y="266389"/>
            <a:ext cx="5205048" cy="6295185"/>
          </a:xfrm>
        </p:spPr>
      </p:pic>
      <p:sp>
        <p:nvSpPr>
          <p:cNvPr id="9" name="TextBox 8">
            <a:extLst>
              <a:ext uri="{FF2B5EF4-FFF2-40B4-BE49-F238E27FC236}">
                <a16:creationId xmlns:a16="http://schemas.microsoft.com/office/drawing/2014/main" id="{69F4CA1B-4DE6-238E-409E-72DA9F56D0BB}"/>
              </a:ext>
            </a:extLst>
          </p:cNvPr>
          <p:cNvSpPr txBox="1"/>
          <p:nvPr/>
        </p:nvSpPr>
        <p:spPr>
          <a:xfrm>
            <a:off x="425491" y="602906"/>
            <a:ext cx="3423024" cy="5755422"/>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bg1"/>
                </a:solidFill>
                <a:effectLst/>
                <a:latin typeface="Söhne"/>
              </a:rPr>
              <a:t>The provided code snippet creates a new </a:t>
            </a:r>
            <a:r>
              <a:rPr kumimoji="0" lang="en-US" altLang="en-US" sz="1600" b="0" i="0" u="none" strike="noStrike" cap="none" normalizeH="0" baseline="0" dirty="0" err="1">
                <a:ln>
                  <a:noFill/>
                </a:ln>
                <a:solidFill>
                  <a:schemeClr val="bg1"/>
                </a:solidFill>
                <a:effectLst/>
                <a:latin typeface="Söhne"/>
              </a:rPr>
              <a:t>DataFrame</a:t>
            </a:r>
            <a:r>
              <a:rPr kumimoji="0" lang="en-US" altLang="en-US" sz="1600" b="0" i="0" u="none" strike="noStrike" cap="none" normalizeH="0" baseline="0" dirty="0">
                <a:ln>
                  <a:noFill/>
                </a:ln>
                <a:solidFill>
                  <a:schemeClr val="bg1"/>
                </a:solidFill>
                <a:effectLst/>
                <a:latin typeface="Söhne"/>
              </a:rPr>
              <a:t> named </a:t>
            </a:r>
            <a:r>
              <a:rPr kumimoji="0" lang="en-US" altLang="en-US" sz="1600" b="1" i="0" u="none" strike="noStrike" cap="none" normalizeH="0" baseline="0" dirty="0" err="1">
                <a:ln>
                  <a:noFill/>
                </a:ln>
                <a:solidFill>
                  <a:schemeClr val="bg1"/>
                </a:solidFill>
                <a:effectLst/>
                <a:latin typeface="Söhne Mono"/>
              </a:rPr>
              <a:t>Cleaning_Nashville_Housing_Data</a:t>
            </a:r>
            <a:r>
              <a:rPr kumimoji="0" lang="en-US" altLang="en-US" sz="1600" b="0" i="0" u="none" strike="noStrike" cap="none" normalizeH="0" baseline="0" dirty="0">
                <a:ln>
                  <a:noFill/>
                </a:ln>
                <a:solidFill>
                  <a:schemeClr val="bg1"/>
                </a:solidFill>
                <a:effectLst/>
                <a:latin typeface="Söhne"/>
              </a:rPr>
              <a:t> by removing rows from the </a:t>
            </a:r>
            <a:r>
              <a:rPr kumimoji="0" lang="en-US" altLang="en-US" sz="1600" b="1" i="0" u="none" strike="noStrike" cap="none" normalizeH="0" baseline="0" dirty="0" err="1">
                <a:ln>
                  <a:noFill/>
                </a:ln>
                <a:solidFill>
                  <a:schemeClr val="bg1"/>
                </a:solidFill>
                <a:effectLst/>
                <a:latin typeface="Söhne Mono"/>
              </a:rPr>
              <a:t>Nashville_Housing_Data</a:t>
            </a:r>
            <a:r>
              <a:rPr kumimoji="0" lang="en-US" altLang="en-US" sz="1600" b="0" i="0" u="none" strike="noStrike" cap="none" normalizeH="0" baseline="0" dirty="0">
                <a:ln>
                  <a:noFill/>
                </a:ln>
                <a:solidFill>
                  <a:schemeClr val="bg1"/>
                </a:solidFill>
                <a:effectLst/>
                <a:latin typeface="Söhne"/>
              </a:rPr>
              <a:t> </a:t>
            </a:r>
            <a:r>
              <a:rPr kumimoji="0" lang="en-US" altLang="en-US" sz="1600" b="0" i="0" u="none" strike="noStrike" cap="none" normalizeH="0" baseline="0" dirty="0" err="1">
                <a:ln>
                  <a:noFill/>
                </a:ln>
                <a:solidFill>
                  <a:schemeClr val="bg1"/>
                </a:solidFill>
                <a:effectLst/>
                <a:latin typeface="Söhne"/>
              </a:rPr>
              <a:t>DataFrame</a:t>
            </a:r>
            <a:r>
              <a:rPr kumimoji="0" lang="en-US" altLang="en-US" sz="1600" b="0" i="0" u="none" strike="noStrike" cap="none" normalizeH="0" baseline="0" dirty="0">
                <a:ln>
                  <a:noFill/>
                </a:ln>
                <a:solidFill>
                  <a:schemeClr val="bg1"/>
                </a:solidFill>
                <a:effectLst/>
                <a:latin typeface="Söhne"/>
              </a:rPr>
              <a:t> where there are </a:t>
            </a:r>
            <a:r>
              <a:rPr kumimoji="0" lang="en-US" altLang="en-US" sz="1600" b="0" i="0" u="none" strike="noStrike" cap="none" normalizeH="0" baseline="0" dirty="0" err="1">
                <a:ln>
                  <a:noFill/>
                </a:ln>
                <a:solidFill>
                  <a:schemeClr val="bg1"/>
                </a:solidFill>
                <a:effectLst/>
                <a:latin typeface="Söhne"/>
              </a:rPr>
              <a:t>NaN</a:t>
            </a:r>
            <a:r>
              <a:rPr kumimoji="0" lang="en-US" altLang="en-US" sz="1600" b="0" i="0" u="none" strike="noStrike" cap="none" normalizeH="0" baseline="0" dirty="0">
                <a:ln>
                  <a:noFill/>
                </a:ln>
                <a:solidFill>
                  <a:schemeClr val="bg1"/>
                </a:solidFill>
                <a:effectLst/>
                <a:latin typeface="Söhne"/>
              </a:rPr>
              <a:t> (Not a Number) values in any of the specified columns—'</a:t>
            </a:r>
            <a:r>
              <a:rPr kumimoji="0" lang="en-US" altLang="en-US" sz="1600" b="0" i="0" u="none" strike="noStrike" cap="none" normalizeH="0" baseline="0" dirty="0" err="1">
                <a:ln>
                  <a:noFill/>
                </a:ln>
                <a:solidFill>
                  <a:schemeClr val="bg1"/>
                </a:solidFill>
                <a:effectLst/>
                <a:latin typeface="Söhne"/>
              </a:rPr>
              <a:t>PropertyAddress</a:t>
            </a:r>
            <a:r>
              <a:rPr kumimoji="0" lang="en-US" altLang="en-US" sz="1600" b="0" i="0" u="none" strike="noStrike" cap="none" normalizeH="0" baseline="0" dirty="0">
                <a:ln>
                  <a:noFill/>
                </a:ln>
                <a:solidFill>
                  <a:schemeClr val="bg1"/>
                </a:solidFill>
                <a:effectLst/>
                <a:latin typeface="Söhne"/>
              </a:rPr>
              <a:t>', '</a:t>
            </a:r>
            <a:r>
              <a:rPr kumimoji="0" lang="en-US" altLang="en-US" sz="1600" b="0" i="0" u="none" strike="noStrike" cap="none" normalizeH="0" baseline="0" dirty="0" err="1">
                <a:ln>
                  <a:noFill/>
                </a:ln>
                <a:solidFill>
                  <a:schemeClr val="bg1"/>
                </a:solidFill>
                <a:effectLst/>
                <a:latin typeface="Söhne"/>
              </a:rPr>
              <a:t>LandValue</a:t>
            </a:r>
            <a:r>
              <a:rPr kumimoji="0" lang="en-US" altLang="en-US" sz="1600" b="0" i="0" u="none" strike="noStrike" cap="none" normalizeH="0" baseline="0" dirty="0">
                <a:ln>
                  <a:noFill/>
                </a:ln>
                <a:solidFill>
                  <a:schemeClr val="bg1"/>
                </a:solidFill>
                <a:effectLst/>
                <a:latin typeface="Söhne"/>
              </a:rPr>
              <a:t>', '</a:t>
            </a:r>
            <a:r>
              <a:rPr kumimoji="0" lang="en-US" altLang="en-US" sz="1600" b="0" i="0" u="none" strike="noStrike" cap="none" normalizeH="0" baseline="0" dirty="0" err="1">
                <a:ln>
                  <a:noFill/>
                </a:ln>
                <a:solidFill>
                  <a:schemeClr val="bg1"/>
                </a:solidFill>
                <a:effectLst/>
                <a:latin typeface="Söhne"/>
              </a:rPr>
              <a:t>BuildingValue</a:t>
            </a:r>
            <a:r>
              <a:rPr kumimoji="0" lang="en-US" altLang="en-US" sz="1600" b="0" i="0" u="none" strike="noStrike" cap="none" normalizeH="0" baseline="0" dirty="0">
                <a:ln>
                  <a:noFill/>
                </a:ln>
                <a:solidFill>
                  <a:schemeClr val="bg1"/>
                </a:solidFill>
                <a:effectLst/>
                <a:latin typeface="Söhne"/>
              </a:rPr>
              <a:t>', '</a:t>
            </a:r>
            <a:r>
              <a:rPr kumimoji="0" lang="en-US" altLang="en-US" sz="1600" b="0" i="0" u="none" strike="noStrike" cap="none" normalizeH="0" baseline="0" dirty="0" err="1">
                <a:ln>
                  <a:noFill/>
                </a:ln>
                <a:solidFill>
                  <a:schemeClr val="bg1"/>
                </a:solidFill>
                <a:effectLst/>
                <a:latin typeface="Söhne"/>
              </a:rPr>
              <a:t>TotalValue</a:t>
            </a:r>
            <a:r>
              <a:rPr kumimoji="0" lang="en-US" altLang="en-US" sz="1600" b="0" i="0" u="none" strike="noStrike" cap="none" normalizeH="0" baseline="0" dirty="0">
                <a:ln>
                  <a:noFill/>
                </a:ln>
                <a:solidFill>
                  <a:schemeClr val="bg1"/>
                </a:solidFill>
                <a:effectLst/>
                <a:latin typeface="Söhne"/>
              </a:rPr>
              <a:t>', '</a:t>
            </a:r>
            <a:r>
              <a:rPr kumimoji="0" lang="en-US" altLang="en-US" sz="1600" b="0" i="0" u="none" strike="noStrike" cap="none" normalizeH="0" baseline="0" dirty="0" err="1">
                <a:ln>
                  <a:noFill/>
                </a:ln>
                <a:solidFill>
                  <a:schemeClr val="bg1"/>
                </a:solidFill>
                <a:effectLst/>
                <a:latin typeface="Söhne"/>
              </a:rPr>
              <a:t>YearBuilt</a:t>
            </a:r>
            <a:r>
              <a:rPr kumimoji="0" lang="en-US" altLang="en-US" sz="1600" b="0" i="0" u="none" strike="noStrike" cap="none" normalizeH="0" baseline="0" dirty="0">
                <a:ln>
                  <a:noFill/>
                </a:ln>
                <a:solidFill>
                  <a:schemeClr val="bg1"/>
                </a:solidFill>
                <a:effectLst/>
                <a:latin typeface="Söhne"/>
              </a:rPr>
              <a:t>', 'Bedrooms', '</a:t>
            </a:r>
            <a:r>
              <a:rPr kumimoji="0" lang="en-US" altLang="en-US" sz="1600" b="0" i="0" u="none" strike="noStrike" cap="none" normalizeH="0" baseline="0" dirty="0" err="1">
                <a:ln>
                  <a:noFill/>
                </a:ln>
                <a:solidFill>
                  <a:schemeClr val="bg1"/>
                </a:solidFill>
                <a:effectLst/>
                <a:latin typeface="Söhne"/>
              </a:rPr>
              <a:t>FullBath</a:t>
            </a:r>
            <a:r>
              <a:rPr kumimoji="0" lang="en-US" altLang="en-US" sz="1600" b="0" i="0" u="none" strike="noStrike" cap="none" normalizeH="0" baseline="0" dirty="0">
                <a:ln>
                  <a:noFill/>
                </a:ln>
                <a:solidFill>
                  <a:schemeClr val="bg1"/>
                </a:solidFill>
                <a:effectLst/>
                <a:latin typeface="Söhne"/>
              </a:rPr>
              <a:t>', and '</a:t>
            </a:r>
            <a:r>
              <a:rPr kumimoji="0" lang="en-US" altLang="en-US" sz="1600" b="0" i="0" u="none" strike="noStrike" cap="none" normalizeH="0" baseline="0" dirty="0" err="1">
                <a:ln>
                  <a:noFill/>
                </a:ln>
                <a:solidFill>
                  <a:schemeClr val="bg1"/>
                </a:solidFill>
                <a:effectLst/>
                <a:latin typeface="Söhne"/>
              </a:rPr>
              <a:t>HalfBath</a:t>
            </a:r>
            <a:r>
              <a:rPr kumimoji="0" lang="en-US" altLang="en-US" sz="1600" b="0" i="0" u="none" strike="noStrike" cap="none" normalizeH="0" baseline="0" dirty="0">
                <a:ln>
                  <a:noFill/>
                </a:ln>
                <a:solidFill>
                  <a:schemeClr val="bg1"/>
                </a:solidFill>
                <a:effectLst/>
                <a:latin typeface="Söhne"/>
              </a:rPr>
              <a:t>'. The </a:t>
            </a:r>
            <a:r>
              <a:rPr kumimoji="0" lang="en-US" altLang="en-US" sz="1600" b="1" i="0" u="none" strike="noStrike" cap="none" normalizeH="0" baseline="0" dirty="0" err="1">
                <a:ln>
                  <a:noFill/>
                </a:ln>
                <a:solidFill>
                  <a:schemeClr val="bg1"/>
                </a:solidFill>
                <a:effectLst/>
                <a:latin typeface="Söhne Mono"/>
              </a:rPr>
              <a:t>dropna</a:t>
            </a:r>
            <a:r>
              <a:rPr kumimoji="0" lang="en-US" altLang="en-US" sz="1600" b="1" i="0" u="none" strike="noStrike" cap="none" normalizeH="0" baseline="0" dirty="0">
                <a:ln>
                  <a:noFill/>
                </a:ln>
                <a:solidFill>
                  <a:schemeClr val="bg1"/>
                </a:solidFill>
                <a:effectLst/>
                <a:latin typeface="Söhne Mono"/>
              </a:rPr>
              <a:t>()</a:t>
            </a:r>
            <a:r>
              <a:rPr kumimoji="0" lang="en-US" altLang="en-US" sz="1600" b="0" i="0" u="none" strike="noStrike" cap="none" normalizeH="0" baseline="0" dirty="0">
                <a:ln>
                  <a:noFill/>
                </a:ln>
                <a:solidFill>
                  <a:schemeClr val="bg1"/>
                </a:solidFill>
                <a:effectLst/>
                <a:latin typeface="Söhne"/>
              </a:rPr>
              <a:t> function is used with the </a:t>
            </a:r>
            <a:r>
              <a:rPr kumimoji="0" lang="en-US" altLang="en-US" sz="1600" b="1" i="0" u="none" strike="noStrike" cap="none" normalizeH="0" baseline="0" dirty="0">
                <a:ln>
                  <a:noFill/>
                </a:ln>
                <a:solidFill>
                  <a:schemeClr val="bg1"/>
                </a:solidFill>
                <a:effectLst/>
                <a:latin typeface="Söhne Mono"/>
              </a:rPr>
              <a:t>subset</a:t>
            </a:r>
            <a:r>
              <a:rPr kumimoji="0" lang="en-US" altLang="en-US" sz="1600" b="0" i="0" u="none" strike="noStrike" cap="none" normalizeH="0" baseline="0" dirty="0">
                <a:ln>
                  <a:noFill/>
                </a:ln>
                <a:solidFill>
                  <a:schemeClr val="bg1"/>
                </a:solidFill>
                <a:effectLst/>
                <a:latin typeface="Söhne"/>
              </a:rPr>
              <a:t> argument to target these specific columns, and only rows that have </a:t>
            </a:r>
            <a:r>
              <a:rPr kumimoji="0" lang="en-US" altLang="en-US" sz="1600" b="0" i="0" u="none" strike="noStrike" cap="none" normalizeH="0" baseline="0" dirty="0" err="1">
                <a:ln>
                  <a:noFill/>
                </a:ln>
                <a:solidFill>
                  <a:schemeClr val="bg1"/>
                </a:solidFill>
                <a:effectLst/>
                <a:latin typeface="Söhne"/>
              </a:rPr>
              <a:t>NaN</a:t>
            </a:r>
            <a:r>
              <a:rPr kumimoji="0" lang="en-US" altLang="en-US" sz="1600" b="0" i="0" u="none" strike="noStrike" cap="none" normalizeH="0" baseline="0" dirty="0">
                <a:ln>
                  <a:noFill/>
                </a:ln>
                <a:solidFill>
                  <a:schemeClr val="bg1"/>
                </a:solidFill>
                <a:effectLst/>
                <a:latin typeface="Söhne"/>
              </a:rPr>
              <a:t> in these fields will be dropped.</a:t>
            </a:r>
            <a:endParaRPr kumimoji="0" lang="en-US" altLang="en-US" sz="1600" b="0" i="0" u="none" strike="noStrike" cap="none" normalizeH="0" baseline="0" dirty="0">
              <a:ln>
                <a:noFill/>
              </a:ln>
              <a:solidFill>
                <a:schemeClr val="bg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bg1"/>
                </a:solidFill>
                <a:effectLst/>
                <a:latin typeface="Söhne"/>
              </a:rPr>
              <a:t>After this operation, </a:t>
            </a:r>
            <a:r>
              <a:rPr kumimoji="0" lang="en-US" altLang="en-US" sz="1600" b="1" i="0" u="none" strike="noStrike" cap="none" normalizeH="0" baseline="0" dirty="0" err="1">
                <a:ln>
                  <a:noFill/>
                </a:ln>
                <a:solidFill>
                  <a:schemeClr val="bg1"/>
                </a:solidFill>
                <a:effectLst/>
                <a:latin typeface="Söhne Mono"/>
              </a:rPr>
              <a:t>Cleaning_Nashville_Housing_Data</a:t>
            </a:r>
            <a:r>
              <a:rPr kumimoji="0" lang="en-US" altLang="en-US" sz="1600" b="0" i="0" u="none" strike="noStrike" cap="none" normalizeH="0" baseline="0" dirty="0">
                <a:ln>
                  <a:noFill/>
                </a:ln>
                <a:solidFill>
                  <a:schemeClr val="bg1"/>
                </a:solidFill>
                <a:effectLst/>
                <a:latin typeface="Söhne"/>
              </a:rPr>
              <a:t> will have a cleaned dataset without any missing values in the listed columns, which is important for accurate analysis and modeling. The last line of code likely aims to display the resulting </a:t>
            </a:r>
            <a:r>
              <a:rPr kumimoji="0" lang="en-US" altLang="en-US" sz="1600" b="0" i="0" u="none" strike="noStrike" cap="none" normalizeH="0" baseline="0" dirty="0" err="1">
                <a:ln>
                  <a:noFill/>
                </a:ln>
                <a:solidFill>
                  <a:schemeClr val="bg1"/>
                </a:solidFill>
                <a:effectLst/>
                <a:latin typeface="Söhne"/>
              </a:rPr>
              <a:t>DataFrame</a:t>
            </a:r>
            <a:r>
              <a:rPr kumimoji="0" lang="en-US" altLang="en-US" sz="1600" b="0" i="0" u="none" strike="noStrike" cap="none" normalizeH="0" baseline="0" dirty="0">
                <a:ln>
                  <a:noFill/>
                </a:ln>
                <a:solidFill>
                  <a:schemeClr val="bg1"/>
                </a:solidFill>
                <a:effectLst/>
                <a:latin typeface="Söhne"/>
              </a:rPr>
              <a:t> after the cleaning process</a:t>
            </a:r>
            <a:endParaRPr kumimoji="0" lang="en-US" altLang="en-US" sz="1600" b="0" i="0" u="none" strike="noStrike" cap="none" normalizeH="0" baseline="0" dirty="0">
              <a:ln>
                <a:noFill/>
              </a:ln>
              <a:solidFill>
                <a:schemeClr val="bg1"/>
              </a:solidFill>
              <a:effectLst/>
              <a:latin typeface="Arial" panose="020B0604020202020204" pitchFamily="34" charset="0"/>
            </a:endParaRPr>
          </a:p>
        </p:txBody>
      </p:sp>
      <p:sp>
        <p:nvSpPr>
          <p:cNvPr id="16" name="Oval 15">
            <a:hlinkClick r:id="rId6" action="ppaction://hlinksldjump"/>
            <a:extLst>
              <a:ext uri="{FF2B5EF4-FFF2-40B4-BE49-F238E27FC236}">
                <a16:creationId xmlns:a16="http://schemas.microsoft.com/office/drawing/2014/main" id="{61157317-3E26-AD96-1BE0-90EE1C88D89D}"/>
              </a:ext>
            </a:extLst>
          </p:cNvPr>
          <p:cNvSpPr/>
          <p:nvPr/>
        </p:nvSpPr>
        <p:spPr>
          <a:xfrm>
            <a:off x="174031" y="15573"/>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a:extLst>
              <a:ext uri="{FF2B5EF4-FFF2-40B4-BE49-F238E27FC236}">
                <a16:creationId xmlns:a16="http://schemas.microsoft.com/office/drawing/2014/main" id="{88679827-DACB-0BC4-6945-EF804C1F9EFF}"/>
              </a:ext>
            </a:extLst>
          </p:cNvPr>
          <p:cNvCxnSpPr/>
          <p:nvPr/>
        </p:nvCxnSpPr>
        <p:spPr>
          <a:xfrm>
            <a:off x="265471" y="88490"/>
            <a:ext cx="0" cy="668593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1" name="Oval 20">
            <a:hlinkClick r:id="rId7" action="ppaction://hlinksldjump"/>
            <a:extLst>
              <a:ext uri="{FF2B5EF4-FFF2-40B4-BE49-F238E27FC236}">
                <a16:creationId xmlns:a16="http://schemas.microsoft.com/office/drawing/2014/main" id="{A348E6B0-229F-FFD2-9041-E79F20662821}"/>
              </a:ext>
            </a:extLst>
          </p:cNvPr>
          <p:cNvSpPr/>
          <p:nvPr/>
        </p:nvSpPr>
        <p:spPr>
          <a:xfrm>
            <a:off x="174031" y="420091"/>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hlinkClick r:id="rId8" action="ppaction://hlinksldjump"/>
            <a:extLst>
              <a:ext uri="{FF2B5EF4-FFF2-40B4-BE49-F238E27FC236}">
                <a16:creationId xmlns:a16="http://schemas.microsoft.com/office/drawing/2014/main" id="{C35746E5-98EC-F394-B9D1-0F825C16E6D5}"/>
              </a:ext>
            </a:extLst>
          </p:cNvPr>
          <p:cNvSpPr/>
          <p:nvPr/>
        </p:nvSpPr>
        <p:spPr>
          <a:xfrm>
            <a:off x="174031" y="840782"/>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hlinkClick r:id="rId9" action="ppaction://hlinksldjump"/>
            <a:extLst>
              <a:ext uri="{FF2B5EF4-FFF2-40B4-BE49-F238E27FC236}">
                <a16:creationId xmlns:a16="http://schemas.microsoft.com/office/drawing/2014/main" id="{536B673B-C73C-E45B-EBAA-4FD0A2011C68}"/>
              </a:ext>
            </a:extLst>
          </p:cNvPr>
          <p:cNvSpPr/>
          <p:nvPr/>
        </p:nvSpPr>
        <p:spPr>
          <a:xfrm>
            <a:off x="174031" y="1251426"/>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hlinkClick r:id="rId10" action="ppaction://hlinksldjump"/>
            <a:extLst>
              <a:ext uri="{FF2B5EF4-FFF2-40B4-BE49-F238E27FC236}">
                <a16:creationId xmlns:a16="http://schemas.microsoft.com/office/drawing/2014/main" id="{5CDAF625-88C4-A684-913C-FC0331F68386}"/>
              </a:ext>
            </a:extLst>
          </p:cNvPr>
          <p:cNvSpPr/>
          <p:nvPr/>
        </p:nvSpPr>
        <p:spPr>
          <a:xfrm>
            <a:off x="174031" y="2091033"/>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hlinkClick r:id="rId11" action="ppaction://hlinksldjump"/>
            <a:extLst>
              <a:ext uri="{FF2B5EF4-FFF2-40B4-BE49-F238E27FC236}">
                <a16:creationId xmlns:a16="http://schemas.microsoft.com/office/drawing/2014/main" id="{9E826DA5-9F57-619C-0F64-14419FA30891}"/>
              </a:ext>
            </a:extLst>
          </p:cNvPr>
          <p:cNvSpPr/>
          <p:nvPr/>
        </p:nvSpPr>
        <p:spPr>
          <a:xfrm>
            <a:off x="174031" y="2492319"/>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hlinkClick r:id="rId12" action="ppaction://hlinksldjump"/>
            <a:extLst>
              <a:ext uri="{FF2B5EF4-FFF2-40B4-BE49-F238E27FC236}">
                <a16:creationId xmlns:a16="http://schemas.microsoft.com/office/drawing/2014/main" id="{8EBEBD07-F645-D1D3-600E-B9258597A923}"/>
              </a:ext>
            </a:extLst>
          </p:cNvPr>
          <p:cNvSpPr/>
          <p:nvPr/>
        </p:nvSpPr>
        <p:spPr>
          <a:xfrm>
            <a:off x="174031" y="2896446"/>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hlinkClick r:id="rId13" action="ppaction://hlinksldjump"/>
            <a:extLst>
              <a:ext uri="{FF2B5EF4-FFF2-40B4-BE49-F238E27FC236}">
                <a16:creationId xmlns:a16="http://schemas.microsoft.com/office/drawing/2014/main" id="{7DC1B6CE-443D-7842-58BC-288CC06B3927}"/>
              </a:ext>
            </a:extLst>
          </p:cNvPr>
          <p:cNvSpPr/>
          <p:nvPr/>
        </p:nvSpPr>
        <p:spPr>
          <a:xfrm>
            <a:off x="174031" y="4124530"/>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hlinkClick r:id="rId14" action="ppaction://hlinksldjump"/>
            <a:extLst>
              <a:ext uri="{FF2B5EF4-FFF2-40B4-BE49-F238E27FC236}">
                <a16:creationId xmlns:a16="http://schemas.microsoft.com/office/drawing/2014/main" id="{DE2F3D0B-02B8-0106-12D6-C2755D0900C4}"/>
              </a:ext>
            </a:extLst>
          </p:cNvPr>
          <p:cNvSpPr/>
          <p:nvPr/>
        </p:nvSpPr>
        <p:spPr>
          <a:xfrm>
            <a:off x="174031" y="4528660"/>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hlinkClick r:id="rId15" action="ppaction://hlinksldjump"/>
            <a:extLst>
              <a:ext uri="{FF2B5EF4-FFF2-40B4-BE49-F238E27FC236}">
                <a16:creationId xmlns:a16="http://schemas.microsoft.com/office/drawing/2014/main" id="{30469959-E19D-61E5-F7A9-F0257B8BA541}"/>
              </a:ext>
            </a:extLst>
          </p:cNvPr>
          <p:cNvSpPr/>
          <p:nvPr/>
        </p:nvSpPr>
        <p:spPr>
          <a:xfrm>
            <a:off x="174031" y="4936587"/>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hlinkClick r:id="rId16" action="ppaction://hlinksldjump"/>
            <a:extLst>
              <a:ext uri="{FF2B5EF4-FFF2-40B4-BE49-F238E27FC236}">
                <a16:creationId xmlns:a16="http://schemas.microsoft.com/office/drawing/2014/main" id="{58B8FEB2-AABF-6926-9D91-757CB2873F1B}"/>
              </a:ext>
            </a:extLst>
          </p:cNvPr>
          <p:cNvSpPr/>
          <p:nvPr/>
        </p:nvSpPr>
        <p:spPr>
          <a:xfrm>
            <a:off x="174031" y="5361195"/>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hlinkClick r:id="rId17" action="ppaction://hlinksldjump"/>
            <a:extLst>
              <a:ext uri="{FF2B5EF4-FFF2-40B4-BE49-F238E27FC236}">
                <a16:creationId xmlns:a16="http://schemas.microsoft.com/office/drawing/2014/main" id="{D3A88280-C1F8-2CD2-CA0B-39D6C9C8F744}"/>
              </a:ext>
            </a:extLst>
          </p:cNvPr>
          <p:cNvSpPr/>
          <p:nvPr/>
        </p:nvSpPr>
        <p:spPr>
          <a:xfrm>
            <a:off x="174031" y="6225925"/>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hlinkClick r:id="rId18" action="ppaction://hlinksldjump"/>
            <a:extLst>
              <a:ext uri="{FF2B5EF4-FFF2-40B4-BE49-F238E27FC236}">
                <a16:creationId xmlns:a16="http://schemas.microsoft.com/office/drawing/2014/main" id="{A110DCA5-B985-7849-1085-65A3A061AC53}"/>
              </a:ext>
            </a:extLst>
          </p:cNvPr>
          <p:cNvSpPr/>
          <p:nvPr/>
        </p:nvSpPr>
        <p:spPr>
          <a:xfrm>
            <a:off x="174031" y="15573"/>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hlinkClick r:id="rId19" action="ppaction://hlinksldjump"/>
            <a:extLst>
              <a:ext uri="{FF2B5EF4-FFF2-40B4-BE49-F238E27FC236}">
                <a16:creationId xmlns:a16="http://schemas.microsoft.com/office/drawing/2014/main" id="{E5C63DB2-093E-C7D4-3CCC-A359BAFDFC23}"/>
              </a:ext>
            </a:extLst>
          </p:cNvPr>
          <p:cNvSpPr/>
          <p:nvPr/>
        </p:nvSpPr>
        <p:spPr>
          <a:xfrm>
            <a:off x="174031" y="5791269"/>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hlinkClick r:id="rId20" action="ppaction://hlinksldjump"/>
            <a:extLst>
              <a:ext uri="{FF2B5EF4-FFF2-40B4-BE49-F238E27FC236}">
                <a16:creationId xmlns:a16="http://schemas.microsoft.com/office/drawing/2014/main" id="{7600D828-8F51-D200-0F6E-B81BD38002D4}"/>
              </a:ext>
            </a:extLst>
          </p:cNvPr>
          <p:cNvSpPr/>
          <p:nvPr/>
        </p:nvSpPr>
        <p:spPr>
          <a:xfrm>
            <a:off x="174031" y="3711451"/>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hlinkClick r:id="rId21" action="ppaction://hlinksldjump"/>
            <a:extLst>
              <a:ext uri="{FF2B5EF4-FFF2-40B4-BE49-F238E27FC236}">
                <a16:creationId xmlns:a16="http://schemas.microsoft.com/office/drawing/2014/main" id="{D2846D52-5F69-66E0-B151-2D6288260A4D}"/>
              </a:ext>
            </a:extLst>
          </p:cNvPr>
          <p:cNvSpPr/>
          <p:nvPr/>
        </p:nvSpPr>
        <p:spPr>
          <a:xfrm>
            <a:off x="105451" y="1602617"/>
            <a:ext cx="320040" cy="32004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Oval 39">
            <a:hlinkClick r:id="rId22" action="ppaction://hlinksldjump"/>
            <a:extLst>
              <a:ext uri="{FF2B5EF4-FFF2-40B4-BE49-F238E27FC236}">
                <a16:creationId xmlns:a16="http://schemas.microsoft.com/office/drawing/2014/main" id="{3A4D8F70-D8FB-B98F-0A77-8E49134F3E0D}"/>
              </a:ext>
            </a:extLst>
          </p:cNvPr>
          <p:cNvSpPr/>
          <p:nvPr/>
        </p:nvSpPr>
        <p:spPr>
          <a:xfrm>
            <a:off x="174031" y="3309266"/>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854669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39000" b="-39000"/>
          </a:stretch>
        </a:blipFill>
        <a:effectLst/>
      </p:bgPr>
    </p:bg>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CE458B09-179B-489C-B446-16EBAD992826}"/>
              </a:ext>
            </a:extLst>
          </p:cNvPr>
          <p:cNvSpPr/>
          <p:nvPr/>
        </p:nvSpPr>
        <p:spPr>
          <a:xfrm>
            <a:off x="-80387" y="-157848"/>
            <a:ext cx="12272387" cy="7015848"/>
          </a:xfrm>
          <a:prstGeom prst="rect">
            <a:avLst/>
          </a:prstGeom>
          <a:solidFill>
            <a:schemeClr val="tx1">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Picture Placeholder 35">
            <a:extLst>
              <a:ext uri="{FF2B5EF4-FFF2-40B4-BE49-F238E27FC236}">
                <a16:creationId xmlns:a16="http://schemas.microsoft.com/office/drawing/2014/main" id="{C810D5FD-C38B-5EFB-21C4-16930FCF0051}"/>
              </a:ext>
            </a:extLst>
          </p:cNvPr>
          <p:cNvPicPr>
            <a:picLocks noGrp="1" noChangeAspect="1"/>
          </p:cNvPicPr>
          <p:nvPr>
            <p:ph type="pic" sz="quarter" idx="12"/>
          </p:nvPr>
        </p:nvPicPr>
        <p:blipFill>
          <a:blip r:embed="rId3">
            <a:extLst>
              <a:ext uri="{28A0092B-C50C-407E-A947-70E740481C1C}">
                <a14:useLocalDpi xmlns:a14="http://schemas.microsoft.com/office/drawing/2010/main" val="0"/>
              </a:ext>
            </a:extLst>
          </a:blip>
          <a:srcRect/>
          <a:stretch/>
        </p:blipFill>
        <p:spPr>
          <a:xfrm>
            <a:off x="11427892" y="2313069"/>
            <a:ext cx="2153264" cy="2472057"/>
          </a:xfrm>
        </p:spPr>
      </p:pic>
      <p:pic>
        <p:nvPicPr>
          <p:cNvPr id="34" name="Picture Placeholder 33">
            <a:extLst>
              <a:ext uri="{FF2B5EF4-FFF2-40B4-BE49-F238E27FC236}">
                <a16:creationId xmlns:a16="http://schemas.microsoft.com/office/drawing/2014/main" id="{9619A093-8FFD-651A-A7CC-52F0D824C3E6}"/>
              </a:ext>
            </a:extLst>
          </p:cNvPr>
          <p:cNvPicPr>
            <a:picLocks noGrp="1" noChangeAspect="1"/>
          </p:cNvPicPr>
          <p:nvPr>
            <p:ph type="pic" sz="quarter" idx="11"/>
          </p:nvPr>
        </p:nvPicPr>
        <p:blipFill>
          <a:blip r:embed="rId4">
            <a:extLst>
              <a:ext uri="{28A0092B-C50C-407E-A947-70E740481C1C}">
                <a14:useLocalDpi xmlns:a14="http://schemas.microsoft.com/office/drawing/2010/main" val="0"/>
              </a:ext>
            </a:extLst>
          </a:blip>
          <a:srcRect/>
          <a:stretch/>
        </p:blipFill>
        <p:spPr>
          <a:xfrm>
            <a:off x="9164097" y="2313069"/>
            <a:ext cx="2153264" cy="2472057"/>
          </a:xfrm>
        </p:spPr>
      </p:pic>
      <p:pic>
        <p:nvPicPr>
          <p:cNvPr id="32" name="Picture Placeholder 31">
            <a:extLst>
              <a:ext uri="{FF2B5EF4-FFF2-40B4-BE49-F238E27FC236}">
                <a16:creationId xmlns:a16="http://schemas.microsoft.com/office/drawing/2014/main" id="{04662641-EA79-C987-7E4E-A42EC5063E63}"/>
              </a:ext>
            </a:extLst>
          </p:cNvPr>
          <p:cNvPicPr>
            <a:picLocks noGrp="1" noChangeAspect="1"/>
          </p:cNvPicPr>
          <p:nvPr>
            <p:ph type="pic" sz="quarter" idx="10"/>
          </p:nvPr>
        </p:nvPicPr>
        <p:blipFill>
          <a:blip r:embed="rId5">
            <a:extLst>
              <a:ext uri="{28A0092B-C50C-407E-A947-70E740481C1C}">
                <a14:useLocalDpi xmlns:a14="http://schemas.microsoft.com/office/drawing/2010/main" val="0"/>
              </a:ext>
            </a:extLst>
          </a:blip>
          <a:srcRect/>
          <a:stretch/>
        </p:blipFill>
        <p:spPr>
          <a:xfrm>
            <a:off x="3848518" y="266389"/>
            <a:ext cx="5205048" cy="6295185"/>
          </a:xfrm>
        </p:spPr>
      </p:pic>
      <p:sp>
        <p:nvSpPr>
          <p:cNvPr id="9" name="TextBox 8">
            <a:extLst>
              <a:ext uri="{FF2B5EF4-FFF2-40B4-BE49-F238E27FC236}">
                <a16:creationId xmlns:a16="http://schemas.microsoft.com/office/drawing/2014/main" id="{69F4CA1B-4DE6-238E-409E-72DA9F56D0BB}"/>
              </a:ext>
            </a:extLst>
          </p:cNvPr>
          <p:cNvSpPr txBox="1"/>
          <p:nvPr/>
        </p:nvSpPr>
        <p:spPr>
          <a:xfrm>
            <a:off x="448351" y="266389"/>
            <a:ext cx="3331587" cy="6771084"/>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bg1"/>
                </a:solidFill>
                <a:effectLst/>
                <a:latin typeface="Söhne"/>
              </a:rPr>
              <a:t>This code is for detecting outliers in the '</a:t>
            </a:r>
            <a:r>
              <a:rPr kumimoji="0" lang="en-US" altLang="en-US" sz="1600" b="0" i="0" u="none" strike="noStrike" cap="none" normalizeH="0" baseline="0" dirty="0" err="1">
                <a:ln>
                  <a:noFill/>
                </a:ln>
                <a:solidFill>
                  <a:schemeClr val="bg1"/>
                </a:solidFill>
                <a:effectLst/>
                <a:latin typeface="Söhne"/>
              </a:rPr>
              <a:t>SalePrice</a:t>
            </a:r>
            <a:r>
              <a:rPr kumimoji="0" lang="en-US" altLang="en-US" sz="1600" b="0" i="0" u="none" strike="noStrike" cap="none" normalizeH="0" baseline="0" dirty="0">
                <a:ln>
                  <a:noFill/>
                </a:ln>
                <a:solidFill>
                  <a:schemeClr val="bg1"/>
                </a:solidFill>
                <a:effectLst/>
                <a:latin typeface="Söhne"/>
              </a:rPr>
              <a:t>' column of the </a:t>
            </a:r>
            <a:r>
              <a:rPr kumimoji="0" lang="en-US" altLang="en-US" sz="1600" b="1" i="0" u="none" strike="noStrike" cap="none" normalizeH="0" baseline="0" dirty="0" err="1">
                <a:ln>
                  <a:noFill/>
                </a:ln>
                <a:solidFill>
                  <a:schemeClr val="bg1"/>
                </a:solidFill>
                <a:effectLst/>
                <a:latin typeface="Söhne Mono"/>
              </a:rPr>
              <a:t>Cleaning_Nashville_Housing_Data</a:t>
            </a:r>
            <a:r>
              <a:rPr kumimoji="0" lang="en-US" altLang="en-US" sz="1600" b="0" i="0" u="none" strike="noStrike" cap="none" normalizeH="0" baseline="0" dirty="0">
                <a:ln>
                  <a:noFill/>
                </a:ln>
                <a:solidFill>
                  <a:schemeClr val="bg1"/>
                </a:solidFill>
                <a:effectLst/>
                <a:latin typeface="Söhne"/>
              </a:rPr>
              <a:t> </a:t>
            </a:r>
            <a:r>
              <a:rPr kumimoji="0" lang="en-US" altLang="en-US" sz="1600" b="0" i="0" u="none" strike="noStrike" cap="none" normalizeH="0" baseline="0" dirty="0" err="1">
                <a:ln>
                  <a:noFill/>
                </a:ln>
                <a:solidFill>
                  <a:schemeClr val="bg1"/>
                </a:solidFill>
                <a:effectLst/>
                <a:latin typeface="Söhne"/>
              </a:rPr>
              <a:t>DataFrame</a:t>
            </a:r>
            <a:r>
              <a:rPr kumimoji="0" lang="en-US" altLang="en-US" sz="1600" b="0" i="0" u="none" strike="noStrike" cap="none" normalizeH="0" baseline="0" dirty="0">
                <a:ln>
                  <a:noFill/>
                </a:ln>
                <a:solidFill>
                  <a:schemeClr val="bg1"/>
                </a:solidFill>
                <a:effectLst/>
                <a:latin typeface="Söhne"/>
              </a:rPr>
              <a:t> using a box plot visualization. It employs the Matplotlib library for plotting:</a:t>
            </a:r>
            <a:endParaRPr kumimoji="0" lang="en-US" altLang="en-US" sz="1600" b="0" i="0" u="none" strike="noStrike" cap="none" normalizeH="0" baseline="0" dirty="0">
              <a:ln>
                <a:noFill/>
              </a:ln>
              <a:solidFill>
                <a:schemeClr val="bg1"/>
              </a:solidFill>
              <a:effectLst/>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sz="1600" b="0" i="0" u="none" strike="noStrike" cap="none" normalizeH="0" baseline="0" dirty="0">
                <a:ln>
                  <a:noFill/>
                </a:ln>
                <a:solidFill>
                  <a:schemeClr val="bg1"/>
                </a:solidFill>
                <a:effectLst/>
                <a:latin typeface="Söhne"/>
              </a:rPr>
              <a:t>It imports the </a:t>
            </a:r>
            <a:r>
              <a:rPr kumimoji="0" lang="en-US" altLang="en-US" sz="1600" b="1" i="0" u="none" strike="noStrike" cap="none" normalizeH="0" baseline="0" dirty="0" err="1">
                <a:ln>
                  <a:noFill/>
                </a:ln>
                <a:solidFill>
                  <a:schemeClr val="bg1"/>
                </a:solidFill>
                <a:effectLst/>
                <a:latin typeface="Söhne Mono"/>
              </a:rPr>
              <a:t>matplotlib.pyplot</a:t>
            </a:r>
            <a:r>
              <a:rPr kumimoji="0" lang="en-US" altLang="en-US" sz="1600" b="0" i="0" u="none" strike="noStrike" cap="none" normalizeH="0" baseline="0" dirty="0">
                <a:ln>
                  <a:noFill/>
                </a:ln>
                <a:solidFill>
                  <a:schemeClr val="bg1"/>
                </a:solidFill>
                <a:effectLst/>
                <a:latin typeface="Söhne"/>
              </a:rPr>
              <a:t> module for plotting.</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en-US" altLang="en-US" sz="1600" b="0" i="0" u="none" strike="noStrike" cap="none" normalizeH="0" baseline="0" dirty="0">
                <a:ln>
                  <a:noFill/>
                </a:ln>
                <a:solidFill>
                  <a:schemeClr val="bg1"/>
                </a:solidFill>
                <a:effectLst/>
                <a:latin typeface="Söhne"/>
              </a:rPr>
              <a:t>It sets up a new figure with a specified size of 10x6 inches.</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0" lang="en-US" altLang="en-US" sz="1600" b="0" i="0" u="none" strike="noStrike" cap="none" normalizeH="0" baseline="0" dirty="0">
                <a:ln>
                  <a:noFill/>
                </a:ln>
                <a:solidFill>
                  <a:schemeClr val="bg1"/>
                </a:solidFill>
                <a:effectLst/>
                <a:latin typeface="Söhne"/>
              </a:rPr>
              <a:t>It creates a box plot for the '</a:t>
            </a:r>
            <a:r>
              <a:rPr kumimoji="0" lang="en-US" altLang="en-US" sz="1600" b="0" i="0" u="none" strike="noStrike" cap="none" normalizeH="0" baseline="0" dirty="0" err="1">
                <a:ln>
                  <a:noFill/>
                </a:ln>
                <a:solidFill>
                  <a:schemeClr val="bg1"/>
                </a:solidFill>
                <a:effectLst/>
                <a:latin typeface="Söhne"/>
              </a:rPr>
              <a:t>SalePrice</a:t>
            </a:r>
            <a:r>
              <a:rPr kumimoji="0" lang="en-US" altLang="en-US" sz="1600" b="0" i="0" u="none" strike="noStrike" cap="none" normalizeH="0" baseline="0" dirty="0">
                <a:ln>
                  <a:noFill/>
                </a:ln>
                <a:solidFill>
                  <a:schemeClr val="bg1"/>
                </a:solidFill>
                <a:effectLst/>
                <a:latin typeface="Söhne"/>
              </a:rPr>
              <a:t>' column. The </a:t>
            </a:r>
            <a:r>
              <a:rPr kumimoji="0" lang="en-US" altLang="en-US" sz="1600" b="1" i="0" u="none" strike="noStrike" cap="none" normalizeH="0" baseline="0" dirty="0">
                <a:ln>
                  <a:noFill/>
                </a:ln>
                <a:solidFill>
                  <a:schemeClr val="bg1"/>
                </a:solidFill>
                <a:effectLst/>
                <a:latin typeface="Söhne Mono"/>
              </a:rPr>
              <a:t>vert=False</a:t>
            </a:r>
            <a:r>
              <a:rPr kumimoji="0" lang="en-US" altLang="en-US" sz="1600" b="0" i="0" u="none" strike="noStrike" cap="none" normalizeH="0" baseline="0" dirty="0">
                <a:ln>
                  <a:noFill/>
                </a:ln>
                <a:solidFill>
                  <a:schemeClr val="bg1"/>
                </a:solidFill>
                <a:effectLst/>
                <a:latin typeface="Söhne"/>
              </a:rPr>
              <a:t> parameter is used to make the box plot horizontal.</a:t>
            </a: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0" lang="en-US" altLang="en-US" sz="1600" b="0" i="0" u="none" strike="noStrike" cap="none" normalizeH="0" baseline="0" dirty="0">
                <a:ln>
                  <a:noFill/>
                </a:ln>
                <a:solidFill>
                  <a:schemeClr val="bg1"/>
                </a:solidFill>
                <a:effectLst/>
                <a:latin typeface="Söhne"/>
              </a:rPr>
              <a:t>It sets a title for the plot as 'Box Plot of </a:t>
            </a:r>
            <a:r>
              <a:rPr kumimoji="0" lang="en-US" altLang="en-US" sz="1600" b="0" i="0" u="none" strike="noStrike" cap="none" normalizeH="0" baseline="0" dirty="0" err="1">
                <a:ln>
                  <a:noFill/>
                </a:ln>
                <a:solidFill>
                  <a:schemeClr val="bg1"/>
                </a:solidFill>
                <a:effectLst/>
                <a:latin typeface="Söhne"/>
              </a:rPr>
              <a:t>SalePrice</a:t>
            </a:r>
            <a:r>
              <a:rPr kumimoji="0" lang="en-US" altLang="en-US" sz="1600" b="0" i="0" u="none" strike="noStrike" cap="none" normalizeH="0" baseline="0" dirty="0">
                <a:ln>
                  <a:noFill/>
                </a:ln>
                <a:solidFill>
                  <a:schemeClr val="bg1"/>
                </a:solidFill>
                <a:effectLst/>
                <a:latin typeface="Söhne"/>
              </a:rPr>
              <a:t>'.</a:t>
            </a:r>
          </a:p>
          <a:p>
            <a:pPr marL="0" marR="0" lvl="0" indent="0" algn="l" defTabSz="914400" rtl="0" eaLnBrk="0" fontAlgn="base" latinLnBrk="0" hangingPunct="0">
              <a:lnSpc>
                <a:spcPct val="100000"/>
              </a:lnSpc>
              <a:spcBef>
                <a:spcPct val="0"/>
              </a:spcBef>
              <a:spcAft>
                <a:spcPct val="0"/>
              </a:spcAft>
              <a:buClrTx/>
              <a:buSzTx/>
              <a:buFontTx/>
              <a:buAutoNum type="arabicPeriod" startAt="5"/>
              <a:tabLst/>
            </a:pPr>
            <a:r>
              <a:rPr kumimoji="0" lang="en-US" altLang="en-US" sz="1600" b="0" i="0" u="none" strike="noStrike" cap="none" normalizeH="0" baseline="0" dirty="0">
                <a:ln>
                  <a:noFill/>
                </a:ln>
                <a:solidFill>
                  <a:schemeClr val="bg1"/>
                </a:solidFill>
                <a:effectLst/>
                <a:latin typeface="Söhne"/>
              </a:rPr>
              <a:t>It sets the label for the x-axis as '</a:t>
            </a:r>
            <a:r>
              <a:rPr kumimoji="0" lang="en-US" altLang="en-US" sz="1600" b="0" i="0" u="none" strike="noStrike" cap="none" normalizeH="0" baseline="0" dirty="0" err="1">
                <a:ln>
                  <a:noFill/>
                </a:ln>
                <a:solidFill>
                  <a:schemeClr val="bg1"/>
                </a:solidFill>
                <a:effectLst/>
                <a:latin typeface="Söhne"/>
              </a:rPr>
              <a:t>SalePrice</a:t>
            </a:r>
            <a:r>
              <a:rPr kumimoji="0" lang="en-US" altLang="en-US" sz="1600" b="0" i="0" u="none" strike="noStrike" cap="none" normalizeH="0" baseline="0" dirty="0">
                <a:ln>
                  <a:noFill/>
                </a:ln>
                <a:solidFill>
                  <a:schemeClr val="bg1"/>
                </a:solidFill>
                <a:effectLst/>
                <a:latin typeface="Söhne"/>
              </a:rPr>
              <a:t>'.</a:t>
            </a:r>
          </a:p>
          <a:p>
            <a:pPr marL="0" marR="0" lvl="0" indent="0" algn="l" defTabSz="914400" rtl="0" eaLnBrk="0" fontAlgn="base" latinLnBrk="0" hangingPunct="0">
              <a:lnSpc>
                <a:spcPct val="100000"/>
              </a:lnSpc>
              <a:spcBef>
                <a:spcPct val="0"/>
              </a:spcBef>
              <a:spcAft>
                <a:spcPct val="0"/>
              </a:spcAft>
              <a:buClrTx/>
              <a:buSzTx/>
              <a:buFontTx/>
              <a:buAutoNum type="arabicPeriod" startAt="6"/>
              <a:tabLst/>
            </a:pPr>
            <a:r>
              <a:rPr kumimoji="0" lang="en-US" altLang="en-US" sz="1600" b="0" i="0" u="none" strike="noStrike" cap="none" normalizeH="0" baseline="0" dirty="0">
                <a:ln>
                  <a:noFill/>
                </a:ln>
                <a:solidFill>
                  <a:schemeClr val="bg1"/>
                </a:solidFill>
                <a:effectLst/>
                <a:latin typeface="Söhne"/>
              </a:rPr>
              <a:t>Finally, it displays the plot with </a:t>
            </a:r>
            <a:r>
              <a:rPr kumimoji="0" lang="en-US" altLang="en-US" sz="1600" b="1" i="0" u="none" strike="noStrike" cap="none" normalizeH="0" baseline="0" dirty="0" err="1">
                <a:ln>
                  <a:noFill/>
                </a:ln>
                <a:solidFill>
                  <a:schemeClr val="bg1"/>
                </a:solidFill>
                <a:effectLst/>
                <a:latin typeface="Söhne Mono"/>
              </a:rPr>
              <a:t>plt.show</a:t>
            </a:r>
            <a:r>
              <a:rPr kumimoji="0" lang="en-US" altLang="en-US" sz="1600" b="1" i="0" u="none" strike="noStrike" cap="none" normalizeH="0" baseline="0" dirty="0">
                <a:ln>
                  <a:noFill/>
                </a:ln>
                <a:solidFill>
                  <a:schemeClr val="bg1"/>
                </a:solidFill>
                <a:effectLst/>
                <a:latin typeface="Söhne Mono"/>
              </a:rPr>
              <a:t>()</a:t>
            </a:r>
            <a:r>
              <a:rPr kumimoji="0" lang="en-US" altLang="en-US" sz="1600" b="0" i="0" u="none" strike="noStrike" cap="none" normalizeH="0" baseline="0" dirty="0">
                <a:ln>
                  <a:noFill/>
                </a:ln>
                <a:solidFill>
                  <a:schemeClr val="bg1"/>
                </a:solidFill>
                <a:effectLst/>
                <a:latin typeface="Söhne"/>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bg1"/>
                </a:solidFill>
                <a:effectLst/>
                <a:latin typeface="Söhne"/>
              </a:rPr>
              <a:t>When executed, this code will show a box plot visualizing the spread of the '</a:t>
            </a:r>
            <a:r>
              <a:rPr kumimoji="0" lang="en-US" altLang="en-US" sz="1600" b="0" i="0" u="none" strike="noStrike" cap="none" normalizeH="0" baseline="0" dirty="0" err="1">
                <a:ln>
                  <a:noFill/>
                </a:ln>
                <a:solidFill>
                  <a:schemeClr val="bg1"/>
                </a:solidFill>
                <a:effectLst/>
                <a:latin typeface="Söhne"/>
              </a:rPr>
              <a:t>SalePrice</a:t>
            </a:r>
            <a:r>
              <a:rPr kumimoji="0" lang="en-US" altLang="en-US" sz="1600" b="0" i="0" u="none" strike="noStrike" cap="none" normalizeH="0" baseline="0" dirty="0">
                <a:ln>
                  <a:noFill/>
                </a:ln>
                <a:solidFill>
                  <a:schemeClr val="bg1"/>
                </a:solidFill>
                <a:effectLst/>
                <a:latin typeface="Söhne"/>
              </a:rPr>
              <a:t>' values, which can help identify outliers as points that appear far from the rest of the data (beyond the whiskers of the box plot)</a:t>
            </a:r>
            <a:endParaRPr kumimoji="0" lang="en-US" altLang="en-US" sz="1600" b="0" i="0" u="none" strike="noStrike" cap="none" normalizeH="0" baseline="0" dirty="0">
              <a:ln>
                <a:noFill/>
              </a:ln>
              <a:solidFill>
                <a:schemeClr val="bg1"/>
              </a:solidFill>
              <a:effectLst/>
              <a:latin typeface="Arial" panose="020B0604020202020204" pitchFamily="34" charset="0"/>
            </a:endParaRPr>
          </a:p>
          <a:p>
            <a:endParaRPr lang="en-US" dirty="0"/>
          </a:p>
        </p:txBody>
      </p:sp>
      <p:cxnSp>
        <p:nvCxnSpPr>
          <p:cNvPr id="20" name="Straight Connector 19">
            <a:extLst>
              <a:ext uri="{FF2B5EF4-FFF2-40B4-BE49-F238E27FC236}">
                <a16:creationId xmlns:a16="http://schemas.microsoft.com/office/drawing/2014/main" id="{ADFB2D01-C8A8-954D-8D1E-2140D243D1FB}"/>
              </a:ext>
            </a:extLst>
          </p:cNvPr>
          <p:cNvCxnSpPr/>
          <p:nvPr/>
        </p:nvCxnSpPr>
        <p:spPr>
          <a:xfrm>
            <a:off x="265471" y="88490"/>
            <a:ext cx="0" cy="668593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1" name="Oval 20">
            <a:hlinkClick r:id="rId6" action="ppaction://hlinksldjump"/>
            <a:extLst>
              <a:ext uri="{FF2B5EF4-FFF2-40B4-BE49-F238E27FC236}">
                <a16:creationId xmlns:a16="http://schemas.microsoft.com/office/drawing/2014/main" id="{B1DBB4D4-50BE-5665-A3D1-FC7F65513F23}"/>
              </a:ext>
            </a:extLst>
          </p:cNvPr>
          <p:cNvSpPr/>
          <p:nvPr/>
        </p:nvSpPr>
        <p:spPr>
          <a:xfrm>
            <a:off x="174031" y="420091"/>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hlinkClick r:id="rId7" action="ppaction://hlinksldjump"/>
            <a:extLst>
              <a:ext uri="{FF2B5EF4-FFF2-40B4-BE49-F238E27FC236}">
                <a16:creationId xmlns:a16="http://schemas.microsoft.com/office/drawing/2014/main" id="{D0D01249-D108-3F55-3F5C-6C1C55510DAC}"/>
              </a:ext>
            </a:extLst>
          </p:cNvPr>
          <p:cNvSpPr/>
          <p:nvPr/>
        </p:nvSpPr>
        <p:spPr>
          <a:xfrm>
            <a:off x="174031" y="840782"/>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hlinkClick r:id="rId8" action="ppaction://hlinksldjump"/>
            <a:extLst>
              <a:ext uri="{FF2B5EF4-FFF2-40B4-BE49-F238E27FC236}">
                <a16:creationId xmlns:a16="http://schemas.microsoft.com/office/drawing/2014/main" id="{B58F4D23-43DB-F9CD-EA0A-40D2CCA2E4C8}"/>
              </a:ext>
            </a:extLst>
          </p:cNvPr>
          <p:cNvSpPr/>
          <p:nvPr/>
        </p:nvSpPr>
        <p:spPr>
          <a:xfrm>
            <a:off x="174031" y="1251426"/>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hlinkClick r:id="rId9" action="ppaction://hlinksldjump"/>
            <a:extLst>
              <a:ext uri="{FF2B5EF4-FFF2-40B4-BE49-F238E27FC236}">
                <a16:creationId xmlns:a16="http://schemas.microsoft.com/office/drawing/2014/main" id="{7398A81F-9452-1D81-5AAA-9A04A6C17BC8}"/>
              </a:ext>
            </a:extLst>
          </p:cNvPr>
          <p:cNvSpPr/>
          <p:nvPr/>
        </p:nvSpPr>
        <p:spPr>
          <a:xfrm>
            <a:off x="105451" y="2009300"/>
            <a:ext cx="320040" cy="32004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hlinkClick r:id="rId10" action="ppaction://hlinksldjump"/>
            <a:extLst>
              <a:ext uri="{FF2B5EF4-FFF2-40B4-BE49-F238E27FC236}">
                <a16:creationId xmlns:a16="http://schemas.microsoft.com/office/drawing/2014/main" id="{F42A9B41-75A8-540F-204A-56A733CBD1F5}"/>
              </a:ext>
            </a:extLst>
          </p:cNvPr>
          <p:cNvSpPr/>
          <p:nvPr/>
        </p:nvSpPr>
        <p:spPr>
          <a:xfrm>
            <a:off x="174031" y="2492319"/>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hlinkClick r:id="rId11" action="ppaction://hlinksldjump"/>
            <a:extLst>
              <a:ext uri="{FF2B5EF4-FFF2-40B4-BE49-F238E27FC236}">
                <a16:creationId xmlns:a16="http://schemas.microsoft.com/office/drawing/2014/main" id="{77093BFF-F476-A8F3-61E9-B92AA122766A}"/>
              </a:ext>
            </a:extLst>
          </p:cNvPr>
          <p:cNvSpPr/>
          <p:nvPr/>
        </p:nvSpPr>
        <p:spPr>
          <a:xfrm>
            <a:off x="174031" y="2896446"/>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hlinkClick r:id="rId12" action="ppaction://hlinksldjump"/>
            <a:extLst>
              <a:ext uri="{FF2B5EF4-FFF2-40B4-BE49-F238E27FC236}">
                <a16:creationId xmlns:a16="http://schemas.microsoft.com/office/drawing/2014/main" id="{E2D8358D-A579-1866-9207-7C5CBF9436F5}"/>
              </a:ext>
            </a:extLst>
          </p:cNvPr>
          <p:cNvSpPr/>
          <p:nvPr/>
        </p:nvSpPr>
        <p:spPr>
          <a:xfrm>
            <a:off x="174031" y="4124530"/>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hlinkClick r:id="rId13" action="ppaction://hlinksldjump"/>
            <a:extLst>
              <a:ext uri="{FF2B5EF4-FFF2-40B4-BE49-F238E27FC236}">
                <a16:creationId xmlns:a16="http://schemas.microsoft.com/office/drawing/2014/main" id="{FF996A84-CEAB-27ED-5302-9A20C9C87164}"/>
              </a:ext>
            </a:extLst>
          </p:cNvPr>
          <p:cNvSpPr/>
          <p:nvPr/>
        </p:nvSpPr>
        <p:spPr>
          <a:xfrm>
            <a:off x="174031" y="4528660"/>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hlinkClick r:id="rId14" action="ppaction://hlinksldjump"/>
            <a:extLst>
              <a:ext uri="{FF2B5EF4-FFF2-40B4-BE49-F238E27FC236}">
                <a16:creationId xmlns:a16="http://schemas.microsoft.com/office/drawing/2014/main" id="{F07B1ACE-E32F-55DA-A016-04A190B94D78}"/>
              </a:ext>
            </a:extLst>
          </p:cNvPr>
          <p:cNvSpPr/>
          <p:nvPr/>
        </p:nvSpPr>
        <p:spPr>
          <a:xfrm>
            <a:off x="174031" y="4936587"/>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hlinkClick r:id="rId15" action="ppaction://hlinksldjump"/>
            <a:extLst>
              <a:ext uri="{FF2B5EF4-FFF2-40B4-BE49-F238E27FC236}">
                <a16:creationId xmlns:a16="http://schemas.microsoft.com/office/drawing/2014/main" id="{D41C2F8C-5878-A676-AE0C-132816418D13}"/>
              </a:ext>
            </a:extLst>
          </p:cNvPr>
          <p:cNvSpPr/>
          <p:nvPr/>
        </p:nvSpPr>
        <p:spPr>
          <a:xfrm>
            <a:off x="174031" y="5361195"/>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hlinkClick r:id="rId16" action="ppaction://hlinksldjump"/>
            <a:extLst>
              <a:ext uri="{FF2B5EF4-FFF2-40B4-BE49-F238E27FC236}">
                <a16:creationId xmlns:a16="http://schemas.microsoft.com/office/drawing/2014/main" id="{7FDEB83B-D4D4-550D-A41B-E0E7FFFE37FD}"/>
              </a:ext>
            </a:extLst>
          </p:cNvPr>
          <p:cNvSpPr/>
          <p:nvPr/>
        </p:nvSpPr>
        <p:spPr>
          <a:xfrm>
            <a:off x="174031" y="6225925"/>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hlinkClick r:id="rId17" action="ppaction://hlinksldjump"/>
            <a:extLst>
              <a:ext uri="{FF2B5EF4-FFF2-40B4-BE49-F238E27FC236}">
                <a16:creationId xmlns:a16="http://schemas.microsoft.com/office/drawing/2014/main" id="{E041AAF8-0FA2-2872-0BE4-88C083794F17}"/>
              </a:ext>
            </a:extLst>
          </p:cNvPr>
          <p:cNvSpPr/>
          <p:nvPr/>
        </p:nvSpPr>
        <p:spPr>
          <a:xfrm>
            <a:off x="174031" y="15573"/>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hlinkClick r:id="rId18" action="ppaction://hlinksldjump"/>
            <a:extLst>
              <a:ext uri="{FF2B5EF4-FFF2-40B4-BE49-F238E27FC236}">
                <a16:creationId xmlns:a16="http://schemas.microsoft.com/office/drawing/2014/main" id="{D357F1F5-ACFF-7CDC-3E3D-9C40EE8A6E99}"/>
              </a:ext>
            </a:extLst>
          </p:cNvPr>
          <p:cNvSpPr/>
          <p:nvPr/>
        </p:nvSpPr>
        <p:spPr>
          <a:xfrm>
            <a:off x="174031" y="5791269"/>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hlinkClick r:id="rId19" action="ppaction://hlinksldjump"/>
            <a:extLst>
              <a:ext uri="{FF2B5EF4-FFF2-40B4-BE49-F238E27FC236}">
                <a16:creationId xmlns:a16="http://schemas.microsoft.com/office/drawing/2014/main" id="{5FFACB5A-F987-192D-04D3-9A0B356179E1}"/>
              </a:ext>
            </a:extLst>
          </p:cNvPr>
          <p:cNvSpPr/>
          <p:nvPr/>
        </p:nvSpPr>
        <p:spPr>
          <a:xfrm>
            <a:off x="174031" y="3711451"/>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hlinkClick r:id="rId20" action="ppaction://hlinksldjump"/>
            <a:extLst>
              <a:ext uri="{FF2B5EF4-FFF2-40B4-BE49-F238E27FC236}">
                <a16:creationId xmlns:a16="http://schemas.microsoft.com/office/drawing/2014/main" id="{1274B3AE-875D-FDEE-3C13-0E2BE3EB23F6}"/>
              </a:ext>
            </a:extLst>
          </p:cNvPr>
          <p:cNvSpPr/>
          <p:nvPr/>
        </p:nvSpPr>
        <p:spPr>
          <a:xfrm>
            <a:off x="174031" y="1673059"/>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hlinkClick r:id="rId21" action="ppaction://hlinksldjump"/>
            <a:extLst>
              <a:ext uri="{FF2B5EF4-FFF2-40B4-BE49-F238E27FC236}">
                <a16:creationId xmlns:a16="http://schemas.microsoft.com/office/drawing/2014/main" id="{2606380E-B9E6-D3D5-69A1-DE4391C90326}"/>
              </a:ext>
            </a:extLst>
          </p:cNvPr>
          <p:cNvSpPr/>
          <p:nvPr/>
        </p:nvSpPr>
        <p:spPr>
          <a:xfrm>
            <a:off x="174031" y="3309266"/>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740910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CE458B09-179B-489C-B446-16EBAD992826}"/>
              </a:ext>
            </a:extLst>
          </p:cNvPr>
          <p:cNvSpPr/>
          <p:nvPr/>
        </p:nvSpPr>
        <p:spPr>
          <a:xfrm>
            <a:off x="-180869" y="-157848"/>
            <a:ext cx="12372870" cy="7015848"/>
          </a:xfrm>
          <a:prstGeom prst="rect">
            <a:avLst/>
          </a:prstGeom>
          <a:solidFill>
            <a:schemeClr val="tx1">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Picture Placeholder 35">
            <a:extLst>
              <a:ext uri="{FF2B5EF4-FFF2-40B4-BE49-F238E27FC236}">
                <a16:creationId xmlns:a16="http://schemas.microsoft.com/office/drawing/2014/main" id="{C810D5FD-C38B-5EFB-21C4-16930FCF0051}"/>
              </a:ext>
            </a:extLst>
          </p:cNvPr>
          <p:cNvPicPr>
            <a:picLocks noGrp="1" noChangeAspect="1"/>
          </p:cNvPicPr>
          <p:nvPr>
            <p:ph type="pic" sz="quarter" idx="12"/>
          </p:nvPr>
        </p:nvPicPr>
        <p:blipFill>
          <a:blip r:embed="rId3">
            <a:extLst>
              <a:ext uri="{28A0092B-C50C-407E-A947-70E740481C1C}">
                <a14:useLocalDpi xmlns:a14="http://schemas.microsoft.com/office/drawing/2010/main" val="0"/>
              </a:ext>
            </a:extLst>
          </a:blip>
          <a:srcRect/>
          <a:stretch/>
        </p:blipFill>
        <p:spPr>
          <a:xfrm>
            <a:off x="11427892" y="2313069"/>
            <a:ext cx="2153264" cy="2472057"/>
          </a:xfrm>
        </p:spPr>
      </p:pic>
      <p:pic>
        <p:nvPicPr>
          <p:cNvPr id="34" name="Picture Placeholder 33">
            <a:extLst>
              <a:ext uri="{FF2B5EF4-FFF2-40B4-BE49-F238E27FC236}">
                <a16:creationId xmlns:a16="http://schemas.microsoft.com/office/drawing/2014/main" id="{9619A093-8FFD-651A-A7CC-52F0D824C3E6}"/>
              </a:ext>
            </a:extLst>
          </p:cNvPr>
          <p:cNvPicPr>
            <a:picLocks noGrp="1" noChangeAspect="1"/>
          </p:cNvPicPr>
          <p:nvPr>
            <p:ph type="pic" sz="quarter" idx="11"/>
          </p:nvPr>
        </p:nvPicPr>
        <p:blipFill>
          <a:blip r:embed="rId4">
            <a:extLst>
              <a:ext uri="{28A0092B-C50C-407E-A947-70E740481C1C}">
                <a14:useLocalDpi xmlns:a14="http://schemas.microsoft.com/office/drawing/2010/main" val="0"/>
              </a:ext>
            </a:extLst>
          </a:blip>
          <a:srcRect/>
          <a:stretch/>
        </p:blipFill>
        <p:spPr>
          <a:xfrm>
            <a:off x="9164097" y="2313069"/>
            <a:ext cx="2153264" cy="2472057"/>
          </a:xfrm>
        </p:spPr>
      </p:pic>
      <p:pic>
        <p:nvPicPr>
          <p:cNvPr id="32" name="Picture Placeholder 31">
            <a:extLst>
              <a:ext uri="{FF2B5EF4-FFF2-40B4-BE49-F238E27FC236}">
                <a16:creationId xmlns:a16="http://schemas.microsoft.com/office/drawing/2014/main" id="{04662641-EA79-C987-7E4E-A42EC5063E63}"/>
              </a:ext>
            </a:extLst>
          </p:cNvPr>
          <p:cNvPicPr>
            <a:picLocks noGrp="1" noChangeAspect="1"/>
          </p:cNvPicPr>
          <p:nvPr>
            <p:ph type="pic" sz="quarter" idx="10"/>
          </p:nvPr>
        </p:nvPicPr>
        <p:blipFill>
          <a:blip r:embed="rId5">
            <a:extLst>
              <a:ext uri="{28A0092B-C50C-407E-A947-70E740481C1C}">
                <a14:useLocalDpi xmlns:a14="http://schemas.microsoft.com/office/drawing/2010/main" val="0"/>
              </a:ext>
            </a:extLst>
          </a:blip>
          <a:srcRect/>
          <a:stretch/>
        </p:blipFill>
        <p:spPr>
          <a:xfrm>
            <a:off x="3848518" y="266389"/>
            <a:ext cx="5205048" cy="6295185"/>
          </a:xfrm>
        </p:spPr>
      </p:pic>
      <p:cxnSp>
        <p:nvCxnSpPr>
          <p:cNvPr id="20" name="Straight Connector 19">
            <a:extLst>
              <a:ext uri="{FF2B5EF4-FFF2-40B4-BE49-F238E27FC236}">
                <a16:creationId xmlns:a16="http://schemas.microsoft.com/office/drawing/2014/main" id="{8CC79A62-CE65-737E-CFA5-1C1223DF36AC}"/>
              </a:ext>
            </a:extLst>
          </p:cNvPr>
          <p:cNvCxnSpPr/>
          <p:nvPr/>
        </p:nvCxnSpPr>
        <p:spPr>
          <a:xfrm>
            <a:off x="265471" y="88490"/>
            <a:ext cx="0" cy="668593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1" name="Oval 20">
            <a:hlinkClick r:id="rId6" action="ppaction://hlinksldjump"/>
            <a:extLst>
              <a:ext uri="{FF2B5EF4-FFF2-40B4-BE49-F238E27FC236}">
                <a16:creationId xmlns:a16="http://schemas.microsoft.com/office/drawing/2014/main" id="{432554E7-6ACE-5F74-9C63-48F22E09BFF2}"/>
              </a:ext>
            </a:extLst>
          </p:cNvPr>
          <p:cNvSpPr/>
          <p:nvPr/>
        </p:nvSpPr>
        <p:spPr>
          <a:xfrm>
            <a:off x="174031" y="420091"/>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hlinkClick r:id="rId7" action="ppaction://hlinksldjump"/>
            <a:extLst>
              <a:ext uri="{FF2B5EF4-FFF2-40B4-BE49-F238E27FC236}">
                <a16:creationId xmlns:a16="http://schemas.microsoft.com/office/drawing/2014/main" id="{9CCF048C-25C6-19C0-5B16-D1033A3ADC35}"/>
              </a:ext>
            </a:extLst>
          </p:cNvPr>
          <p:cNvSpPr/>
          <p:nvPr/>
        </p:nvSpPr>
        <p:spPr>
          <a:xfrm>
            <a:off x="174031" y="840782"/>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hlinkClick r:id="rId8" action="ppaction://hlinksldjump"/>
            <a:extLst>
              <a:ext uri="{FF2B5EF4-FFF2-40B4-BE49-F238E27FC236}">
                <a16:creationId xmlns:a16="http://schemas.microsoft.com/office/drawing/2014/main" id="{82C753D5-8BC5-7FF4-15C0-E6692A6F931C}"/>
              </a:ext>
            </a:extLst>
          </p:cNvPr>
          <p:cNvSpPr/>
          <p:nvPr/>
        </p:nvSpPr>
        <p:spPr>
          <a:xfrm>
            <a:off x="174031" y="1251426"/>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hlinkClick r:id="rId9" action="ppaction://hlinksldjump"/>
            <a:extLst>
              <a:ext uri="{FF2B5EF4-FFF2-40B4-BE49-F238E27FC236}">
                <a16:creationId xmlns:a16="http://schemas.microsoft.com/office/drawing/2014/main" id="{A9FE84EB-581B-4C6B-0F47-3D05363D77AE}"/>
              </a:ext>
            </a:extLst>
          </p:cNvPr>
          <p:cNvSpPr/>
          <p:nvPr/>
        </p:nvSpPr>
        <p:spPr>
          <a:xfrm>
            <a:off x="174031" y="2091033"/>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hlinkClick r:id="rId10" action="ppaction://hlinksldjump"/>
            <a:extLst>
              <a:ext uri="{FF2B5EF4-FFF2-40B4-BE49-F238E27FC236}">
                <a16:creationId xmlns:a16="http://schemas.microsoft.com/office/drawing/2014/main" id="{2C1AACAC-C384-162C-D466-A17584B2E896}"/>
              </a:ext>
            </a:extLst>
          </p:cNvPr>
          <p:cNvSpPr/>
          <p:nvPr/>
        </p:nvSpPr>
        <p:spPr>
          <a:xfrm>
            <a:off x="105451" y="2425127"/>
            <a:ext cx="320040" cy="32004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Oval 25">
            <a:hlinkClick r:id="rId11" action="ppaction://hlinksldjump"/>
            <a:extLst>
              <a:ext uri="{FF2B5EF4-FFF2-40B4-BE49-F238E27FC236}">
                <a16:creationId xmlns:a16="http://schemas.microsoft.com/office/drawing/2014/main" id="{223DA766-6838-7696-1D26-757029DD66E3}"/>
              </a:ext>
            </a:extLst>
          </p:cNvPr>
          <p:cNvSpPr/>
          <p:nvPr/>
        </p:nvSpPr>
        <p:spPr>
          <a:xfrm>
            <a:off x="174031" y="2896446"/>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hlinkClick r:id="rId12" action="ppaction://hlinksldjump"/>
            <a:extLst>
              <a:ext uri="{FF2B5EF4-FFF2-40B4-BE49-F238E27FC236}">
                <a16:creationId xmlns:a16="http://schemas.microsoft.com/office/drawing/2014/main" id="{82FF888B-558A-15D3-E440-1B3CDC32E7CB}"/>
              </a:ext>
            </a:extLst>
          </p:cNvPr>
          <p:cNvSpPr/>
          <p:nvPr/>
        </p:nvSpPr>
        <p:spPr>
          <a:xfrm>
            <a:off x="174031" y="4124530"/>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hlinkClick r:id="rId13" action="ppaction://hlinksldjump"/>
            <a:extLst>
              <a:ext uri="{FF2B5EF4-FFF2-40B4-BE49-F238E27FC236}">
                <a16:creationId xmlns:a16="http://schemas.microsoft.com/office/drawing/2014/main" id="{7825F4B7-4CF5-A81B-BAA0-695EF1F1856D}"/>
              </a:ext>
            </a:extLst>
          </p:cNvPr>
          <p:cNvSpPr/>
          <p:nvPr/>
        </p:nvSpPr>
        <p:spPr>
          <a:xfrm>
            <a:off x="174031" y="4528660"/>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hlinkClick r:id="rId14" action="ppaction://hlinksldjump"/>
            <a:extLst>
              <a:ext uri="{FF2B5EF4-FFF2-40B4-BE49-F238E27FC236}">
                <a16:creationId xmlns:a16="http://schemas.microsoft.com/office/drawing/2014/main" id="{89F7D4AA-30B1-24F0-AAA0-E549A971873D}"/>
              </a:ext>
            </a:extLst>
          </p:cNvPr>
          <p:cNvSpPr/>
          <p:nvPr/>
        </p:nvSpPr>
        <p:spPr>
          <a:xfrm>
            <a:off x="174031" y="4936587"/>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hlinkClick r:id="rId15" action="ppaction://hlinksldjump"/>
            <a:extLst>
              <a:ext uri="{FF2B5EF4-FFF2-40B4-BE49-F238E27FC236}">
                <a16:creationId xmlns:a16="http://schemas.microsoft.com/office/drawing/2014/main" id="{7693B06B-1A36-EF22-43ED-3698E5067AEF}"/>
              </a:ext>
            </a:extLst>
          </p:cNvPr>
          <p:cNvSpPr/>
          <p:nvPr/>
        </p:nvSpPr>
        <p:spPr>
          <a:xfrm>
            <a:off x="174031" y="5361195"/>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hlinkClick r:id="rId16" action="ppaction://hlinksldjump"/>
            <a:extLst>
              <a:ext uri="{FF2B5EF4-FFF2-40B4-BE49-F238E27FC236}">
                <a16:creationId xmlns:a16="http://schemas.microsoft.com/office/drawing/2014/main" id="{10D030EC-1951-903C-245F-D0DDA2231FD0}"/>
              </a:ext>
            </a:extLst>
          </p:cNvPr>
          <p:cNvSpPr/>
          <p:nvPr/>
        </p:nvSpPr>
        <p:spPr>
          <a:xfrm>
            <a:off x="174031" y="6225925"/>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hlinkClick r:id="rId17" action="ppaction://hlinksldjump"/>
            <a:extLst>
              <a:ext uri="{FF2B5EF4-FFF2-40B4-BE49-F238E27FC236}">
                <a16:creationId xmlns:a16="http://schemas.microsoft.com/office/drawing/2014/main" id="{ADFD4015-9EEA-F1F1-068F-F0C280BE87E3}"/>
              </a:ext>
            </a:extLst>
          </p:cNvPr>
          <p:cNvSpPr/>
          <p:nvPr/>
        </p:nvSpPr>
        <p:spPr>
          <a:xfrm>
            <a:off x="174031" y="15573"/>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hlinkClick r:id="rId18" action="ppaction://hlinksldjump"/>
            <a:extLst>
              <a:ext uri="{FF2B5EF4-FFF2-40B4-BE49-F238E27FC236}">
                <a16:creationId xmlns:a16="http://schemas.microsoft.com/office/drawing/2014/main" id="{A5F8ABC3-6F8F-0557-DD3F-1F6AD4F81399}"/>
              </a:ext>
            </a:extLst>
          </p:cNvPr>
          <p:cNvSpPr/>
          <p:nvPr/>
        </p:nvSpPr>
        <p:spPr>
          <a:xfrm>
            <a:off x="174031" y="5791269"/>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hlinkClick r:id="rId19" action="ppaction://hlinksldjump"/>
            <a:extLst>
              <a:ext uri="{FF2B5EF4-FFF2-40B4-BE49-F238E27FC236}">
                <a16:creationId xmlns:a16="http://schemas.microsoft.com/office/drawing/2014/main" id="{37F915CF-21FB-92C6-ED02-D7E1748F63B6}"/>
              </a:ext>
            </a:extLst>
          </p:cNvPr>
          <p:cNvSpPr/>
          <p:nvPr/>
        </p:nvSpPr>
        <p:spPr>
          <a:xfrm>
            <a:off x="174031" y="3711451"/>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hlinkClick r:id="rId20" action="ppaction://hlinksldjump"/>
            <a:extLst>
              <a:ext uri="{FF2B5EF4-FFF2-40B4-BE49-F238E27FC236}">
                <a16:creationId xmlns:a16="http://schemas.microsoft.com/office/drawing/2014/main" id="{6C23B83D-18E2-8AE4-4284-D695513A5B38}"/>
              </a:ext>
            </a:extLst>
          </p:cNvPr>
          <p:cNvSpPr/>
          <p:nvPr/>
        </p:nvSpPr>
        <p:spPr>
          <a:xfrm>
            <a:off x="174031" y="1673059"/>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hlinkClick r:id="rId21" action="ppaction://hlinksldjump"/>
            <a:extLst>
              <a:ext uri="{FF2B5EF4-FFF2-40B4-BE49-F238E27FC236}">
                <a16:creationId xmlns:a16="http://schemas.microsoft.com/office/drawing/2014/main" id="{8068BC17-3C0A-47E2-B087-44E8A0B0551B}"/>
              </a:ext>
            </a:extLst>
          </p:cNvPr>
          <p:cNvSpPr/>
          <p:nvPr/>
        </p:nvSpPr>
        <p:spPr>
          <a:xfrm>
            <a:off x="174031" y="3309266"/>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63F3E594-8769-0BB2-34F1-42DC71C56444}"/>
              </a:ext>
            </a:extLst>
          </p:cNvPr>
          <p:cNvSpPr txBox="1"/>
          <p:nvPr/>
        </p:nvSpPr>
        <p:spPr>
          <a:xfrm>
            <a:off x="553107" y="1231334"/>
            <a:ext cx="3240145" cy="4524315"/>
          </a:xfrm>
          <a:prstGeom prst="rect">
            <a:avLst/>
          </a:prstGeom>
          <a:noFill/>
        </p:spPr>
        <p:txBody>
          <a:bodyPr wrap="square" rtlCol="0">
            <a:spAutoFit/>
          </a:bodyPr>
          <a:lstStyle/>
          <a:p>
            <a:r>
              <a:rPr kumimoji="0" lang="en-US" altLang="en-US" b="0" i="0" u="none" strike="noStrike" cap="none" normalizeH="0" baseline="0" dirty="0">
                <a:ln>
                  <a:noFill/>
                </a:ln>
                <a:solidFill>
                  <a:schemeClr val="bg1"/>
                </a:solidFill>
                <a:effectLst/>
                <a:latin typeface="Söhne"/>
              </a:rPr>
              <a:t>This code detects and analyzes outliers in the '</a:t>
            </a:r>
            <a:r>
              <a:rPr kumimoji="0" lang="en-US" altLang="en-US" b="0" i="0" u="none" strike="noStrike" cap="none" normalizeH="0" baseline="0" dirty="0" err="1">
                <a:ln>
                  <a:noFill/>
                </a:ln>
                <a:solidFill>
                  <a:schemeClr val="bg1"/>
                </a:solidFill>
                <a:effectLst/>
                <a:latin typeface="Söhne"/>
              </a:rPr>
              <a:t>SalePrice</a:t>
            </a:r>
            <a:r>
              <a:rPr kumimoji="0" lang="en-US" altLang="en-US" b="0" i="0" u="none" strike="noStrike" cap="none" normalizeH="0" baseline="0" dirty="0">
                <a:ln>
                  <a:noFill/>
                </a:ln>
                <a:solidFill>
                  <a:schemeClr val="bg1"/>
                </a:solidFill>
                <a:effectLst/>
                <a:latin typeface="Söhne"/>
              </a:rPr>
              <a:t>' column of the </a:t>
            </a:r>
            <a:r>
              <a:rPr kumimoji="0" lang="en-US" altLang="en-US" b="1" i="0" u="none" strike="noStrike" cap="none" normalizeH="0" baseline="0" dirty="0" err="1">
                <a:ln>
                  <a:noFill/>
                </a:ln>
                <a:solidFill>
                  <a:schemeClr val="bg1"/>
                </a:solidFill>
                <a:effectLst/>
                <a:latin typeface="Söhne Mono"/>
              </a:rPr>
              <a:t>Cleaning_Nashville_Housing_Data</a:t>
            </a:r>
            <a:r>
              <a:rPr kumimoji="0" lang="en-US" altLang="en-US" b="0" i="0" u="none" strike="noStrike" cap="none" normalizeH="0" baseline="0" dirty="0">
                <a:ln>
                  <a:noFill/>
                </a:ln>
                <a:solidFill>
                  <a:schemeClr val="bg1"/>
                </a:solidFill>
                <a:effectLst/>
                <a:latin typeface="Söhne"/>
              </a:rPr>
              <a:t> </a:t>
            </a:r>
            <a:r>
              <a:rPr kumimoji="0" lang="en-US" altLang="en-US" b="0" i="0" u="none" strike="noStrike" cap="none" normalizeH="0" baseline="0" dirty="0" err="1">
                <a:ln>
                  <a:noFill/>
                </a:ln>
                <a:solidFill>
                  <a:schemeClr val="bg1"/>
                </a:solidFill>
                <a:effectLst/>
                <a:latin typeface="Söhne"/>
              </a:rPr>
              <a:t>DataFrame</a:t>
            </a:r>
            <a:r>
              <a:rPr kumimoji="0" lang="en-US" altLang="en-US" b="0" i="0" u="none" strike="noStrike" cap="none" normalizeH="0" baseline="0" dirty="0">
                <a:ln>
                  <a:noFill/>
                </a:ln>
                <a:solidFill>
                  <a:schemeClr val="bg1"/>
                </a:solidFill>
                <a:effectLst/>
                <a:latin typeface="Söhne"/>
              </a:rPr>
              <a:t> by calculating Q1 and Q3, the IQR, and identifying sales outside 1.5 * IQR as outliers. It then summarizes and lists the top 20 highest and lowest outliers for further analysis. This helps pinpoint potential anomalies in sale prices for investigation or exclusion to ensure accurate analysis.</a:t>
            </a:r>
          </a:p>
          <a:p>
            <a:endParaRPr lang="en-US" dirty="0"/>
          </a:p>
        </p:txBody>
      </p:sp>
    </p:spTree>
    <p:extLst>
      <p:ext uri="{BB962C8B-B14F-4D97-AF65-F5344CB8AC3E}">
        <p14:creationId xmlns:p14="http://schemas.microsoft.com/office/powerpoint/2010/main" val="21952240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08000" b="-108000"/>
          </a:stretch>
        </a:blipFill>
        <a:effectLst/>
      </p:bgPr>
    </p:bg>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CE458B09-179B-489C-B446-16EBAD992826}"/>
              </a:ext>
            </a:extLst>
          </p:cNvPr>
          <p:cNvSpPr/>
          <p:nvPr/>
        </p:nvSpPr>
        <p:spPr>
          <a:xfrm>
            <a:off x="1" y="-157848"/>
            <a:ext cx="12192000" cy="7015848"/>
          </a:xfrm>
          <a:prstGeom prst="rect">
            <a:avLst/>
          </a:prstGeom>
          <a:solidFill>
            <a:schemeClr val="tx1">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Picture Placeholder 35">
            <a:extLst>
              <a:ext uri="{FF2B5EF4-FFF2-40B4-BE49-F238E27FC236}">
                <a16:creationId xmlns:a16="http://schemas.microsoft.com/office/drawing/2014/main" id="{C810D5FD-C38B-5EFB-21C4-16930FCF0051}"/>
              </a:ext>
            </a:extLst>
          </p:cNvPr>
          <p:cNvPicPr>
            <a:picLocks noGrp="1" noChangeAspect="1"/>
          </p:cNvPicPr>
          <p:nvPr>
            <p:ph type="pic" sz="quarter" idx="12"/>
          </p:nvPr>
        </p:nvPicPr>
        <p:blipFill>
          <a:blip r:embed="rId3">
            <a:extLst>
              <a:ext uri="{28A0092B-C50C-407E-A947-70E740481C1C}">
                <a14:useLocalDpi xmlns:a14="http://schemas.microsoft.com/office/drawing/2010/main" val="0"/>
              </a:ext>
            </a:extLst>
          </a:blip>
          <a:srcRect/>
          <a:stretch/>
        </p:blipFill>
        <p:spPr>
          <a:xfrm>
            <a:off x="11427892" y="2313069"/>
            <a:ext cx="2153264" cy="2472057"/>
          </a:xfrm>
        </p:spPr>
      </p:pic>
      <p:pic>
        <p:nvPicPr>
          <p:cNvPr id="34" name="Picture Placeholder 33">
            <a:extLst>
              <a:ext uri="{FF2B5EF4-FFF2-40B4-BE49-F238E27FC236}">
                <a16:creationId xmlns:a16="http://schemas.microsoft.com/office/drawing/2014/main" id="{9619A093-8FFD-651A-A7CC-52F0D824C3E6}"/>
              </a:ext>
            </a:extLst>
          </p:cNvPr>
          <p:cNvPicPr>
            <a:picLocks noGrp="1" noChangeAspect="1"/>
          </p:cNvPicPr>
          <p:nvPr>
            <p:ph type="pic" sz="quarter" idx="11"/>
          </p:nvPr>
        </p:nvPicPr>
        <p:blipFill>
          <a:blip r:embed="rId4">
            <a:extLst>
              <a:ext uri="{28A0092B-C50C-407E-A947-70E740481C1C}">
                <a14:useLocalDpi xmlns:a14="http://schemas.microsoft.com/office/drawing/2010/main" val="0"/>
              </a:ext>
            </a:extLst>
          </a:blip>
          <a:srcRect/>
          <a:stretch/>
        </p:blipFill>
        <p:spPr>
          <a:xfrm>
            <a:off x="9164097" y="2313069"/>
            <a:ext cx="2153264" cy="2472057"/>
          </a:xfrm>
        </p:spPr>
      </p:pic>
      <p:pic>
        <p:nvPicPr>
          <p:cNvPr id="32" name="Picture Placeholder 31">
            <a:extLst>
              <a:ext uri="{FF2B5EF4-FFF2-40B4-BE49-F238E27FC236}">
                <a16:creationId xmlns:a16="http://schemas.microsoft.com/office/drawing/2014/main" id="{04662641-EA79-C987-7E4E-A42EC5063E63}"/>
              </a:ext>
            </a:extLst>
          </p:cNvPr>
          <p:cNvPicPr>
            <a:picLocks noGrp="1" noChangeAspect="1"/>
          </p:cNvPicPr>
          <p:nvPr>
            <p:ph type="pic" sz="quarter" idx="10"/>
          </p:nvPr>
        </p:nvPicPr>
        <p:blipFill>
          <a:blip r:embed="rId5">
            <a:extLst>
              <a:ext uri="{28A0092B-C50C-407E-A947-70E740481C1C}">
                <a14:useLocalDpi xmlns:a14="http://schemas.microsoft.com/office/drawing/2010/main" val="0"/>
              </a:ext>
            </a:extLst>
          </a:blip>
          <a:srcRect/>
          <a:stretch/>
        </p:blipFill>
        <p:spPr>
          <a:xfrm>
            <a:off x="3848518" y="266389"/>
            <a:ext cx="5205048" cy="6295185"/>
          </a:xfrm>
        </p:spPr>
      </p:pic>
      <p:sp>
        <p:nvSpPr>
          <p:cNvPr id="9" name="TextBox 8">
            <a:extLst>
              <a:ext uri="{FF2B5EF4-FFF2-40B4-BE49-F238E27FC236}">
                <a16:creationId xmlns:a16="http://schemas.microsoft.com/office/drawing/2014/main" id="{69F4CA1B-4DE6-238E-409E-72DA9F56D0BB}"/>
              </a:ext>
            </a:extLst>
          </p:cNvPr>
          <p:cNvSpPr txBox="1"/>
          <p:nvPr/>
        </p:nvSpPr>
        <p:spPr>
          <a:xfrm>
            <a:off x="376003" y="420091"/>
            <a:ext cx="3472515" cy="6463308"/>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bg1"/>
                </a:solidFill>
                <a:effectLst/>
                <a:latin typeface="Söhne"/>
              </a:rPr>
              <a:t>The code snippet provided adds a new column named '</a:t>
            </a:r>
            <a:r>
              <a:rPr kumimoji="0" lang="en-US" altLang="en-US" sz="1800" b="0" i="0" u="none" strike="noStrike" cap="none" normalizeH="0" baseline="0" dirty="0" err="1">
                <a:ln>
                  <a:noFill/>
                </a:ln>
                <a:solidFill>
                  <a:schemeClr val="bg1"/>
                </a:solidFill>
                <a:effectLst/>
                <a:latin typeface="Söhne"/>
              </a:rPr>
              <a:t>AgeAtSale</a:t>
            </a:r>
            <a:r>
              <a:rPr kumimoji="0" lang="en-US" altLang="en-US" sz="1800" b="0" i="0" u="none" strike="noStrike" cap="none" normalizeH="0" baseline="0" dirty="0">
                <a:ln>
                  <a:noFill/>
                </a:ln>
                <a:solidFill>
                  <a:schemeClr val="bg1"/>
                </a:solidFill>
                <a:effectLst/>
                <a:latin typeface="Söhne"/>
              </a:rPr>
              <a:t>' to the </a:t>
            </a:r>
            <a:r>
              <a:rPr kumimoji="0" lang="en-US" altLang="en-US" b="1" i="0" u="none" strike="noStrike" cap="none" normalizeH="0" baseline="0" dirty="0" err="1">
                <a:ln>
                  <a:noFill/>
                </a:ln>
                <a:solidFill>
                  <a:schemeClr val="bg1"/>
                </a:solidFill>
                <a:effectLst/>
                <a:latin typeface="Söhne Mono"/>
              </a:rPr>
              <a:t>Cleaning_Nashville_Housing_Data</a:t>
            </a:r>
            <a:r>
              <a:rPr kumimoji="0" lang="en-US" altLang="en-US" sz="1800" b="0" i="0" u="none" strike="noStrike" cap="none" normalizeH="0" baseline="0" dirty="0">
                <a:ln>
                  <a:noFill/>
                </a:ln>
                <a:solidFill>
                  <a:schemeClr val="bg1"/>
                </a:solidFill>
                <a:effectLst/>
                <a:latin typeface="Söhne"/>
              </a:rPr>
              <a:t> </a:t>
            </a:r>
            <a:r>
              <a:rPr kumimoji="0" lang="en-US" altLang="en-US" sz="1800" b="0" i="0" u="none" strike="noStrike" cap="none" normalizeH="0" baseline="0" dirty="0" err="1">
                <a:ln>
                  <a:noFill/>
                </a:ln>
                <a:solidFill>
                  <a:schemeClr val="bg1"/>
                </a:solidFill>
                <a:effectLst/>
                <a:latin typeface="Söhne"/>
              </a:rPr>
              <a:t>DataFrame</a:t>
            </a:r>
            <a:r>
              <a:rPr kumimoji="0" lang="en-US" altLang="en-US" sz="1800" b="0" i="0" u="none" strike="noStrike" cap="none" normalizeH="0" baseline="0" dirty="0">
                <a:ln>
                  <a:noFill/>
                </a:ln>
                <a:solidFill>
                  <a:schemeClr val="bg1"/>
                </a:solidFill>
                <a:effectLst/>
                <a:latin typeface="Söhne"/>
              </a:rPr>
              <a:t>. This new column is calculated by subtracting the '</a:t>
            </a:r>
            <a:r>
              <a:rPr kumimoji="0" lang="en-US" altLang="en-US" sz="1800" b="0" i="0" u="none" strike="noStrike" cap="none" normalizeH="0" baseline="0" dirty="0" err="1">
                <a:ln>
                  <a:noFill/>
                </a:ln>
                <a:solidFill>
                  <a:schemeClr val="bg1"/>
                </a:solidFill>
                <a:effectLst/>
                <a:latin typeface="Söhne"/>
              </a:rPr>
              <a:t>YearBuilt</a:t>
            </a:r>
            <a:r>
              <a:rPr kumimoji="0" lang="en-US" altLang="en-US" sz="1800" b="0" i="0" u="none" strike="noStrike" cap="none" normalizeH="0" baseline="0" dirty="0">
                <a:ln>
                  <a:noFill/>
                </a:ln>
                <a:solidFill>
                  <a:schemeClr val="bg1"/>
                </a:solidFill>
                <a:effectLst/>
                <a:latin typeface="Söhne"/>
              </a:rPr>
              <a:t>' of each property from the sale year extracted from the '</a:t>
            </a:r>
            <a:r>
              <a:rPr kumimoji="0" lang="en-US" altLang="en-US" sz="1800" b="0" i="0" u="none" strike="noStrike" cap="none" normalizeH="0" baseline="0" dirty="0" err="1">
                <a:ln>
                  <a:noFill/>
                </a:ln>
                <a:solidFill>
                  <a:schemeClr val="bg1"/>
                </a:solidFill>
                <a:effectLst/>
                <a:latin typeface="Söhne"/>
              </a:rPr>
              <a:t>SaleDate</a:t>
            </a:r>
            <a:r>
              <a:rPr kumimoji="0" lang="en-US" altLang="en-US" sz="1800" b="0" i="0" u="none" strike="noStrike" cap="none" normalizeH="0" baseline="0" dirty="0">
                <a:ln>
                  <a:noFill/>
                </a:ln>
                <a:solidFill>
                  <a:schemeClr val="bg1"/>
                </a:solidFill>
                <a:effectLst/>
                <a:latin typeface="Söhne"/>
              </a:rPr>
              <a:t>' column. The </a:t>
            </a:r>
            <a:r>
              <a:rPr kumimoji="0" lang="en-US" altLang="en-US" b="1" i="0" u="none" strike="noStrike" cap="none" normalizeH="0" baseline="0" dirty="0">
                <a:ln>
                  <a:noFill/>
                </a:ln>
                <a:solidFill>
                  <a:schemeClr val="bg1"/>
                </a:solidFill>
                <a:effectLst/>
                <a:latin typeface="Söhne Mono"/>
              </a:rPr>
              <a:t>.</a:t>
            </a:r>
            <a:r>
              <a:rPr kumimoji="0" lang="en-US" altLang="en-US" b="1" i="0" u="none" strike="noStrike" cap="none" normalizeH="0" baseline="0" dirty="0" err="1">
                <a:ln>
                  <a:noFill/>
                </a:ln>
                <a:solidFill>
                  <a:schemeClr val="bg1"/>
                </a:solidFill>
                <a:effectLst/>
                <a:latin typeface="Söhne Mono"/>
              </a:rPr>
              <a:t>dt.year</a:t>
            </a:r>
            <a:r>
              <a:rPr kumimoji="0" lang="en-US" altLang="en-US" sz="1800" b="0" i="0" u="none" strike="noStrike" cap="none" normalizeH="0" baseline="0" dirty="0">
                <a:ln>
                  <a:noFill/>
                </a:ln>
                <a:solidFill>
                  <a:schemeClr val="bg1"/>
                </a:solidFill>
                <a:effectLst/>
                <a:latin typeface="Söhne"/>
              </a:rPr>
              <a:t> accessor is used to get the year part from the '</a:t>
            </a:r>
            <a:r>
              <a:rPr kumimoji="0" lang="en-US" altLang="en-US" sz="1800" b="0" i="0" u="none" strike="noStrike" cap="none" normalizeH="0" baseline="0" dirty="0" err="1">
                <a:ln>
                  <a:noFill/>
                </a:ln>
                <a:solidFill>
                  <a:schemeClr val="bg1"/>
                </a:solidFill>
                <a:effectLst/>
                <a:latin typeface="Söhne"/>
              </a:rPr>
              <a:t>SaleDate</a:t>
            </a:r>
            <a:r>
              <a:rPr kumimoji="0" lang="en-US" altLang="en-US" sz="1800" b="0" i="0" u="none" strike="noStrike" cap="none" normalizeH="0" baseline="0" dirty="0">
                <a:ln>
                  <a:noFill/>
                </a:ln>
                <a:solidFill>
                  <a:schemeClr val="bg1"/>
                </a:solidFill>
                <a:effectLst/>
                <a:latin typeface="Söhne"/>
              </a:rPr>
              <a:t>' datetime-like object.</a:t>
            </a:r>
            <a:endParaRPr kumimoji="0" lang="en-US" altLang="en-US" sz="1050" b="0" i="0" u="none" strike="noStrike" cap="none" normalizeH="0" baseline="0" dirty="0">
              <a:ln>
                <a:noFill/>
              </a:ln>
              <a:solidFill>
                <a:schemeClr val="bg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bg1"/>
                </a:solidFill>
                <a:effectLst/>
                <a:latin typeface="Söhne"/>
              </a:rPr>
              <a:t>As a result, '</a:t>
            </a:r>
            <a:r>
              <a:rPr kumimoji="0" lang="en-US" altLang="en-US" sz="1800" b="0" i="0" u="none" strike="noStrike" cap="none" normalizeH="0" baseline="0" dirty="0" err="1">
                <a:ln>
                  <a:noFill/>
                </a:ln>
                <a:solidFill>
                  <a:schemeClr val="bg1"/>
                </a:solidFill>
                <a:effectLst/>
                <a:latin typeface="Söhne"/>
              </a:rPr>
              <a:t>AgeAtSale</a:t>
            </a:r>
            <a:r>
              <a:rPr kumimoji="0" lang="en-US" altLang="en-US" sz="1800" b="0" i="0" u="none" strike="noStrike" cap="none" normalizeH="0" baseline="0" dirty="0">
                <a:ln>
                  <a:noFill/>
                </a:ln>
                <a:solidFill>
                  <a:schemeClr val="bg1"/>
                </a:solidFill>
                <a:effectLst/>
                <a:latin typeface="Söhne"/>
              </a:rPr>
              <a:t>' will represent the age of each property at the time it was sold, giving insight into the relative newness or age of the properties in the dataset at the time of their sale. This information can be valuable for various analyses, including those that examine the impact of a property’s age on its sale price or appeal to buyers</a:t>
            </a:r>
            <a:endParaRPr kumimoji="0" lang="en-US" altLang="en-US" sz="2800" b="0" i="0" u="none" strike="noStrike" cap="none" normalizeH="0" baseline="0" dirty="0">
              <a:ln>
                <a:noFill/>
              </a:ln>
              <a:solidFill>
                <a:schemeClr val="bg1"/>
              </a:solidFill>
              <a:effectLst/>
              <a:latin typeface="Arial" panose="020B0604020202020204" pitchFamily="34" charset="0"/>
            </a:endParaRPr>
          </a:p>
        </p:txBody>
      </p:sp>
      <p:cxnSp>
        <p:nvCxnSpPr>
          <p:cNvPr id="20" name="Straight Connector 19">
            <a:extLst>
              <a:ext uri="{FF2B5EF4-FFF2-40B4-BE49-F238E27FC236}">
                <a16:creationId xmlns:a16="http://schemas.microsoft.com/office/drawing/2014/main" id="{65A5224F-2AF6-3925-11BE-96907637FB43}"/>
              </a:ext>
            </a:extLst>
          </p:cNvPr>
          <p:cNvCxnSpPr/>
          <p:nvPr/>
        </p:nvCxnSpPr>
        <p:spPr>
          <a:xfrm>
            <a:off x="265471" y="88490"/>
            <a:ext cx="0" cy="668593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1" name="Oval 20">
            <a:hlinkClick r:id="rId6" action="ppaction://hlinksldjump"/>
            <a:extLst>
              <a:ext uri="{FF2B5EF4-FFF2-40B4-BE49-F238E27FC236}">
                <a16:creationId xmlns:a16="http://schemas.microsoft.com/office/drawing/2014/main" id="{7BB3E03F-52D2-1DED-EEF4-52B638CD019A}"/>
              </a:ext>
            </a:extLst>
          </p:cNvPr>
          <p:cNvSpPr/>
          <p:nvPr/>
        </p:nvSpPr>
        <p:spPr>
          <a:xfrm>
            <a:off x="174031" y="420091"/>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hlinkClick r:id="rId7" action="ppaction://hlinksldjump"/>
            <a:extLst>
              <a:ext uri="{FF2B5EF4-FFF2-40B4-BE49-F238E27FC236}">
                <a16:creationId xmlns:a16="http://schemas.microsoft.com/office/drawing/2014/main" id="{A02E4AB9-8122-6767-F9D3-5771D5B5F156}"/>
              </a:ext>
            </a:extLst>
          </p:cNvPr>
          <p:cNvSpPr/>
          <p:nvPr/>
        </p:nvSpPr>
        <p:spPr>
          <a:xfrm>
            <a:off x="174031" y="840782"/>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hlinkClick r:id="rId8" action="ppaction://hlinksldjump"/>
            <a:extLst>
              <a:ext uri="{FF2B5EF4-FFF2-40B4-BE49-F238E27FC236}">
                <a16:creationId xmlns:a16="http://schemas.microsoft.com/office/drawing/2014/main" id="{FED92AB7-5D96-A33B-D3B8-C0222FAD4900}"/>
              </a:ext>
            </a:extLst>
          </p:cNvPr>
          <p:cNvSpPr/>
          <p:nvPr/>
        </p:nvSpPr>
        <p:spPr>
          <a:xfrm>
            <a:off x="174031" y="1251426"/>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hlinkClick r:id="rId9" action="ppaction://hlinksldjump"/>
            <a:extLst>
              <a:ext uri="{FF2B5EF4-FFF2-40B4-BE49-F238E27FC236}">
                <a16:creationId xmlns:a16="http://schemas.microsoft.com/office/drawing/2014/main" id="{13FAFAAF-BF9D-19E4-9E41-4D65EA1E1A2F}"/>
              </a:ext>
            </a:extLst>
          </p:cNvPr>
          <p:cNvSpPr/>
          <p:nvPr/>
        </p:nvSpPr>
        <p:spPr>
          <a:xfrm>
            <a:off x="174031" y="2091033"/>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hlinkClick r:id="rId10" action="ppaction://hlinksldjump"/>
            <a:extLst>
              <a:ext uri="{FF2B5EF4-FFF2-40B4-BE49-F238E27FC236}">
                <a16:creationId xmlns:a16="http://schemas.microsoft.com/office/drawing/2014/main" id="{DD22322C-A287-AB5F-8E0C-13BDC1CB6334}"/>
              </a:ext>
            </a:extLst>
          </p:cNvPr>
          <p:cNvSpPr/>
          <p:nvPr/>
        </p:nvSpPr>
        <p:spPr>
          <a:xfrm>
            <a:off x="174031" y="2492319"/>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hlinkClick r:id="rId11" action="ppaction://hlinksldjump"/>
            <a:extLst>
              <a:ext uri="{FF2B5EF4-FFF2-40B4-BE49-F238E27FC236}">
                <a16:creationId xmlns:a16="http://schemas.microsoft.com/office/drawing/2014/main" id="{DCEAF4DA-3151-C888-F505-681B3B6C05F0}"/>
              </a:ext>
            </a:extLst>
          </p:cNvPr>
          <p:cNvSpPr/>
          <p:nvPr/>
        </p:nvSpPr>
        <p:spPr>
          <a:xfrm>
            <a:off x="105451" y="2832180"/>
            <a:ext cx="320040" cy="32004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hlinkClick r:id="rId12" action="ppaction://hlinksldjump"/>
            <a:extLst>
              <a:ext uri="{FF2B5EF4-FFF2-40B4-BE49-F238E27FC236}">
                <a16:creationId xmlns:a16="http://schemas.microsoft.com/office/drawing/2014/main" id="{0F39387A-FC9C-7764-5321-C09F03A04E03}"/>
              </a:ext>
            </a:extLst>
          </p:cNvPr>
          <p:cNvSpPr/>
          <p:nvPr/>
        </p:nvSpPr>
        <p:spPr>
          <a:xfrm>
            <a:off x="174031" y="4124530"/>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hlinkClick r:id="rId13" action="ppaction://hlinksldjump"/>
            <a:extLst>
              <a:ext uri="{FF2B5EF4-FFF2-40B4-BE49-F238E27FC236}">
                <a16:creationId xmlns:a16="http://schemas.microsoft.com/office/drawing/2014/main" id="{C6B26872-7346-858C-1459-39ED244841C4}"/>
              </a:ext>
            </a:extLst>
          </p:cNvPr>
          <p:cNvSpPr/>
          <p:nvPr/>
        </p:nvSpPr>
        <p:spPr>
          <a:xfrm>
            <a:off x="174031" y="4528660"/>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hlinkClick r:id="rId14" action="ppaction://hlinksldjump"/>
            <a:extLst>
              <a:ext uri="{FF2B5EF4-FFF2-40B4-BE49-F238E27FC236}">
                <a16:creationId xmlns:a16="http://schemas.microsoft.com/office/drawing/2014/main" id="{0944EDDC-E943-7DF1-A7BB-B225924EC7FD}"/>
              </a:ext>
            </a:extLst>
          </p:cNvPr>
          <p:cNvSpPr/>
          <p:nvPr/>
        </p:nvSpPr>
        <p:spPr>
          <a:xfrm>
            <a:off x="174031" y="4936587"/>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hlinkClick r:id="rId15" action="ppaction://hlinksldjump"/>
            <a:extLst>
              <a:ext uri="{FF2B5EF4-FFF2-40B4-BE49-F238E27FC236}">
                <a16:creationId xmlns:a16="http://schemas.microsoft.com/office/drawing/2014/main" id="{49899A81-98DD-4776-4567-790294307CAD}"/>
              </a:ext>
            </a:extLst>
          </p:cNvPr>
          <p:cNvSpPr/>
          <p:nvPr/>
        </p:nvSpPr>
        <p:spPr>
          <a:xfrm>
            <a:off x="174031" y="5361195"/>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hlinkClick r:id="rId16" action="ppaction://hlinksldjump"/>
            <a:extLst>
              <a:ext uri="{FF2B5EF4-FFF2-40B4-BE49-F238E27FC236}">
                <a16:creationId xmlns:a16="http://schemas.microsoft.com/office/drawing/2014/main" id="{BBA8C89C-DA46-3FC6-3EAB-C00EF74268DC}"/>
              </a:ext>
            </a:extLst>
          </p:cNvPr>
          <p:cNvSpPr/>
          <p:nvPr/>
        </p:nvSpPr>
        <p:spPr>
          <a:xfrm>
            <a:off x="174031" y="6225925"/>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hlinkClick r:id="rId17" action="ppaction://hlinksldjump"/>
            <a:extLst>
              <a:ext uri="{FF2B5EF4-FFF2-40B4-BE49-F238E27FC236}">
                <a16:creationId xmlns:a16="http://schemas.microsoft.com/office/drawing/2014/main" id="{FB38DFCC-F441-BC63-0B48-5EFAFE32456C}"/>
              </a:ext>
            </a:extLst>
          </p:cNvPr>
          <p:cNvSpPr/>
          <p:nvPr/>
        </p:nvSpPr>
        <p:spPr>
          <a:xfrm>
            <a:off x="174031" y="15573"/>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hlinkClick r:id="rId18" action="ppaction://hlinksldjump"/>
            <a:extLst>
              <a:ext uri="{FF2B5EF4-FFF2-40B4-BE49-F238E27FC236}">
                <a16:creationId xmlns:a16="http://schemas.microsoft.com/office/drawing/2014/main" id="{908AF4E1-C148-2C29-4033-D0CAD8021C4F}"/>
              </a:ext>
            </a:extLst>
          </p:cNvPr>
          <p:cNvSpPr/>
          <p:nvPr/>
        </p:nvSpPr>
        <p:spPr>
          <a:xfrm>
            <a:off x="174031" y="5791269"/>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hlinkClick r:id="rId19" action="ppaction://hlinksldjump"/>
            <a:extLst>
              <a:ext uri="{FF2B5EF4-FFF2-40B4-BE49-F238E27FC236}">
                <a16:creationId xmlns:a16="http://schemas.microsoft.com/office/drawing/2014/main" id="{2C6429E7-45F4-8E59-16F1-C92EA3FEEE8A}"/>
              </a:ext>
            </a:extLst>
          </p:cNvPr>
          <p:cNvSpPr/>
          <p:nvPr/>
        </p:nvSpPr>
        <p:spPr>
          <a:xfrm>
            <a:off x="174031" y="3711451"/>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hlinkClick r:id="rId20" action="ppaction://hlinksldjump"/>
            <a:extLst>
              <a:ext uri="{FF2B5EF4-FFF2-40B4-BE49-F238E27FC236}">
                <a16:creationId xmlns:a16="http://schemas.microsoft.com/office/drawing/2014/main" id="{C3CB3964-4DA2-90D6-33BA-7ECAC57869CA}"/>
              </a:ext>
            </a:extLst>
          </p:cNvPr>
          <p:cNvSpPr/>
          <p:nvPr/>
        </p:nvSpPr>
        <p:spPr>
          <a:xfrm>
            <a:off x="174031" y="1673059"/>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hlinkClick r:id="rId21" action="ppaction://hlinksldjump"/>
            <a:extLst>
              <a:ext uri="{FF2B5EF4-FFF2-40B4-BE49-F238E27FC236}">
                <a16:creationId xmlns:a16="http://schemas.microsoft.com/office/drawing/2014/main" id="{BCD30B86-C12A-EF16-5B53-87C5F5DBF39C}"/>
              </a:ext>
            </a:extLst>
          </p:cNvPr>
          <p:cNvSpPr/>
          <p:nvPr/>
        </p:nvSpPr>
        <p:spPr>
          <a:xfrm>
            <a:off x="174031" y="3309266"/>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504922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CE458B09-179B-489C-B446-16EBAD992826}"/>
              </a:ext>
            </a:extLst>
          </p:cNvPr>
          <p:cNvSpPr/>
          <p:nvPr/>
        </p:nvSpPr>
        <p:spPr>
          <a:xfrm>
            <a:off x="-80387" y="-157848"/>
            <a:ext cx="12272387" cy="7015848"/>
          </a:xfrm>
          <a:prstGeom prst="rect">
            <a:avLst/>
          </a:prstGeom>
          <a:solidFill>
            <a:schemeClr val="tx1">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Picture Placeholder 35">
            <a:extLst>
              <a:ext uri="{FF2B5EF4-FFF2-40B4-BE49-F238E27FC236}">
                <a16:creationId xmlns:a16="http://schemas.microsoft.com/office/drawing/2014/main" id="{C810D5FD-C38B-5EFB-21C4-16930FCF0051}"/>
              </a:ext>
            </a:extLst>
          </p:cNvPr>
          <p:cNvPicPr>
            <a:picLocks noGrp="1" noChangeAspect="1"/>
          </p:cNvPicPr>
          <p:nvPr>
            <p:ph type="pic" sz="quarter" idx="12"/>
          </p:nvPr>
        </p:nvPicPr>
        <p:blipFill>
          <a:blip r:embed="rId3">
            <a:extLst>
              <a:ext uri="{28A0092B-C50C-407E-A947-70E740481C1C}">
                <a14:useLocalDpi xmlns:a14="http://schemas.microsoft.com/office/drawing/2010/main" val="0"/>
              </a:ext>
            </a:extLst>
          </a:blip>
          <a:srcRect/>
          <a:stretch/>
        </p:blipFill>
        <p:spPr>
          <a:xfrm>
            <a:off x="11427892" y="2313069"/>
            <a:ext cx="2153264" cy="2472057"/>
          </a:xfrm>
        </p:spPr>
      </p:pic>
      <p:pic>
        <p:nvPicPr>
          <p:cNvPr id="34" name="Picture Placeholder 33">
            <a:extLst>
              <a:ext uri="{FF2B5EF4-FFF2-40B4-BE49-F238E27FC236}">
                <a16:creationId xmlns:a16="http://schemas.microsoft.com/office/drawing/2014/main" id="{9619A093-8FFD-651A-A7CC-52F0D824C3E6}"/>
              </a:ext>
            </a:extLst>
          </p:cNvPr>
          <p:cNvPicPr>
            <a:picLocks noGrp="1" noChangeAspect="1"/>
          </p:cNvPicPr>
          <p:nvPr>
            <p:ph type="pic" sz="quarter" idx="11"/>
          </p:nvPr>
        </p:nvPicPr>
        <p:blipFill>
          <a:blip r:embed="rId4">
            <a:extLst>
              <a:ext uri="{28A0092B-C50C-407E-A947-70E740481C1C}">
                <a14:useLocalDpi xmlns:a14="http://schemas.microsoft.com/office/drawing/2010/main" val="0"/>
              </a:ext>
            </a:extLst>
          </a:blip>
          <a:srcRect/>
          <a:stretch/>
        </p:blipFill>
        <p:spPr>
          <a:xfrm>
            <a:off x="9164097" y="2313069"/>
            <a:ext cx="2153264" cy="2472057"/>
          </a:xfrm>
        </p:spPr>
      </p:pic>
      <p:pic>
        <p:nvPicPr>
          <p:cNvPr id="32" name="Picture Placeholder 31">
            <a:extLst>
              <a:ext uri="{FF2B5EF4-FFF2-40B4-BE49-F238E27FC236}">
                <a16:creationId xmlns:a16="http://schemas.microsoft.com/office/drawing/2014/main" id="{04662641-EA79-C987-7E4E-A42EC5063E63}"/>
              </a:ext>
            </a:extLst>
          </p:cNvPr>
          <p:cNvPicPr>
            <a:picLocks noGrp="1" noChangeAspect="1"/>
          </p:cNvPicPr>
          <p:nvPr>
            <p:ph type="pic" sz="quarter" idx="10"/>
          </p:nvPr>
        </p:nvPicPr>
        <p:blipFill>
          <a:blip r:embed="rId5">
            <a:extLst>
              <a:ext uri="{28A0092B-C50C-407E-A947-70E740481C1C}">
                <a14:useLocalDpi xmlns:a14="http://schemas.microsoft.com/office/drawing/2010/main" val="0"/>
              </a:ext>
            </a:extLst>
          </a:blip>
          <a:srcRect/>
          <a:stretch/>
        </p:blipFill>
        <p:spPr>
          <a:xfrm>
            <a:off x="3848518" y="266389"/>
            <a:ext cx="5205048" cy="6295185"/>
          </a:xfrm>
        </p:spPr>
      </p:pic>
      <p:sp>
        <p:nvSpPr>
          <p:cNvPr id="9" name="TextBox 8">
            <a:extLst>
              <a:ext uri="{FF2B5EF4-FFF2-40B4-BE49-F238E27FC236}">
                <a16:creationId xmlns:a16="http://schemas.microsoft.com/office/drawing/2014/main" id="{69F4CA1B-4DE6-238E-409E-72DA9F56D0BB}"/>
              </a:ext>
            </a:extLst>
          </p:cNvPr>
          <p:cNvSpPr txBox="1"/>
          <p:nvPr/>
        </p:nvSpPr>
        <p:spPr>
          <a:xfrm>
            <a:off x="376003" y="198389"/>
            <a:ext cx="3472514" cy="6740307"/>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bg1"/>
                </a:solidFill>
                <a:effectLst/>
                <a:latin typeface="Söhne"/>
              </a:rPr>
              <a:t>This code is formatting specific columns in the </a:t>
            </a:r>
            <a:r>
              <a:rPr kumimoji="0" lang="en-US" altLang="en-US" b="1" i="0" u="none" strike="noStrike" cap="none" normalizeH="0" baseline="0" dirty="0" err="1">
                <a:ln>
                  <a:noFill/>
                </a:ln>
                <a:solidFill>
                  <a:schemeClr val="bg1"/>
                </a:solidFill>
                <a:effectLst/>
                <a:latin typeface="Söhne Mono"/>
              </a:rPr>
              <a:t>Cleaning_Nashville_Housing_Data</a:t>
            </a:r>
            <a:r>
              <a:rPr kumimoji="0" lang="en-US" altLang="en-US" sz="1800" b="0" i="0" u="none" strike="noStrike" cap="none" normalizeH="0" baseline="0" dirty="0">
                <a:ln>
                  <a:noFill/>
                </a:ln>
                <a:solidFill>
                  <a:schemeClr val="bg1"/>
                </a:solidFill>
                <a:effectLst/>
                <a:latin typeface="Söhne"/>
              </a:rPr>
              <a:t> </a:t>
            </a:r>
            <a:r>
              <a:rPr kumimoji="0" lang="en-US" altLang="en-US" sz="1800" b="0" i="0" u="none" strike="noStrike" cap="none" normalizeH="0" baseline="0" dirty="0" err="1">
                <a:ln>
                  <a:noFill/>
                </a:ln>
                <a:solidFill>
                  <a:schemeClr val="bg1"/>
                </a:solidFill>
                <a:effectLst/>
                <a:latin typeface="Söhne"/>
              </a:rPr>
              <a:t>DataFrame</a:t>
            </a:r>
            <a:r>
              <a:rPr kumimoji="0" lang="en-US" altLang="en-US" sz="1800" b="0" i="0" u="none" strike="noStrike" cap="none" normalizeH="0" baseline="0" dirty="0">
                <a:ln>
                  <a:noFill/>
                </a:ln>
                <a:solidFill>
                  <a:schemeClr val="bg1"/>
                </a:solidFill>
                <a:effectLst/>
                <a:latin typeface="Söhne"/>
              </a:rPr>
              <a:t> to have integer data types. By using the </a:t>
            </a:r>
            <a:r>
              <a:rPr kumimoji="0" lang="en-US" altLang="en-US" b="1" i="0" u="none" strike="noStrike" cap="none" normalizeH="0" baseline="0" dirty="0">
                <a:ln>
                  <a:noFill/>
                </a:ln>
                <a:solidFill>
                  <a:schemeClr val="bg1"/>
                </a:solidFill>
                <a:effectLst/>
                <a:latin typeface="Söhne Mono"/>
              </a:rPr>
              <a:t>.</a:t>
            </a:r>
            <a:r>
              <a:rPr kumimoji="0" lang="en-US" altLang="en-US" b="1" i="0" u="none" strike="noStrike" cap="none" normalizeH="0" baseline="0" dirty="0" err="1">
                <a:ln>
                  <a:noFill/>
                </a:ln>
                <a:solidFill>
                  <a:schemeClr val="bg1"/>
                </a:solidFill>
                <a:effectLst/>
                <a:latin typeface="Söhne Mono"/>
              </a:rPr>
              <a:t>astype</a:t>
            </a:r>
            <a:r>
              <a:rPr kumimoji="0" lang="en-US" altLang="en-US" b="1" i="0" u="none" strike="noStrike" cap="none" normalizeH="0" baseline="0" dirty="0">
                <a:ln>
                  <a:noFill/>
                </a:ln>
                <a:solidFill>
                  <a:schemeClr val="bg1"/>
                </a:solidFill>
                <a:effectLst/>
                <a:latin typeface="Söhne Mono"/>
              </a:rPr>
              <a:t>(int)</a:t>
            </a:r>
            <a:r>
              <a:rPr kumimoji="0" lang="en-US" altLang="en-US" sz="1800" b="0" i="0" u="none" strike="noStrike" cap="none" normalizeH="0" baseline="0" dirty="0">
                <a:ln>
                  <a:noFill/>
                </a:ln>
                <a:solidFill>
                  <a:schemeClr val="bg1"/>
                </a:solidFill>
                <a:effectLst/>
                <a:latin typeface="Söhne"/>
              </a:rPr>
              <a:t> method, it converts the '</a:t>
            </a:r>
            <a:r>
              <a:rPr kumimoji="0" lang="en-US" altLang="en-US" sz="1800" b="0" i="0" u="none" strike="noStrike" cap="none" normalizeH="0" baseline="0" dirty="0" err="1">
                <a:ln>
                  <a:noFill/>
                </a:ln>
                <a:solidFill>
                  <a:schemeClr val="bg1"/>
                </a:solidFill>
                <a:effectLst/>
                <a:latin typeface="Söhne"/>
              </a:rPr>
              <a:t>AgeAtSale</a:t>
            </a:r>
            <a:r>
              <a:rPr kumimoji="0" lang="en-US" altLang="en-US" sz="1800" b="0" i="0" u="none" strike="noStrike" cap="none" normalizeH="0" baseline="0" dirty="0">
                <a:ln>
                  <a:noFill/>
                </a:ln>
                <a:solidFill>
                  <a:schemeClr val="bg1"/>
                </a:solidFill>
                <a:effectLst/>
                <a:latin typeface="Söhne"/>
              </a:rPr>
              <a:t>', '</a:t>
            </a:r>
            <a:r>
              <a:rPr kumimoji="0" lang="en-US" altLang="en-US" sz="1800" b="0" i="0" u="none" strike="noStrike" cap="none" normalizeH="0" baseline="0" dirty="0" err="1">
                <a:ln>
                  <a:noFill/>
                </a:ln>
                <a:solidFill>
                  <a:schemeClr val="bg1"/>
                </a:solidFill>
                <a:effectLst/>
                <a:latin typeface="Söhne"/>
              </a:rPr>
              <a:t>LandValue</a:t>
            </a:r>
            <a:r>
              <a:rPr kumimoji="0" lang="en-US" altLang="en-US" sz="1800" b="0" i="0" u="none" strike="noStrike" cap="none" normalizeH="0" baseline="0" dirty="0">
                <a:ln>
                  <a:noFill/>
                </a:ln>
                <a:solidFill>
                  <a:schemeClr val="bg1"/>
                </a:solidFill>
                <a:effectLst/>
                <a:latin typeface="Söhne"/>
              </a:rPr>
              <a:t>', '</a:t>
            </a:r>
            <a:r>
              <a:rPr kumimoji="0" lang="en-US" altLang="en-US" sz="1800" b="0" i="0" u="none" strike="noStrike" cap="none" normalizeH="0" baseline="0" dirty="0" err="1">
                <a:ln>
                  <a:noFill/>
                </a:ln>
                <a:solidFill>
                  <a:schemeClr val="bg1"/>
                </a:solidFill>
                <a:effectLst/>
                <a:latin typeface="Söhne"/>
              </a:rPr>
              <a:t>BuildingValue</a:t>
            </a:r>
            <a:r>
              <a:rPr kumimoji="0" lang="en-US" altLang="en-US" sz="1800" b="0" i="0" u="none" strike="noStrike" cap="none" normalizeH="0" baseline="0" dirty="0">
                <a:ln>
                  <a:noFill/>
                </a:ln>
                <a:solidFill>
                  <a:schemeClr val="bg1"/>
                </a:solidFill>
                <a:effectLst/>
                <a:latin typeface="Söhne"/>
              </a:rPr>
              <a:t>', '</a:t>
            </a:r>
            <a:r>
              <a:rPr kumimoji="0" lang="en-US" altLang="en-US" sz="1800" b="0" i="0" u="none" strike="noStrike" cap="none" normalizeH="0" baseline="0" dirty="0" err="1">
                <a:ln>
                  <a:noFill/>
                </a:ln>
                <a:solidFill>
                  <a:schemeClr val="bg1"/>
                </a:solidFill>
                <a:effectLst/>
                <a:latin typeface="Söhne"/>
              </a:rPr>
              <a:t>TotalValue</a:t>
            </a:r>
            <a:r>
              <a:rPr kumimoji="0" lang="en-US" altLang="en-US" sz="1800" b="0" i="0" u="none" strike="noStrike" cap="none" normalizeH="0" baseline="0" dirty="0">
                <a:ln>
                  <a:noFill/>
                </a:ln>
                <a:solidFill>
                  <a:schemeClr val="bg1"/>
                </a:solidFill>
                <a:effectLst/>
                <a:latin typeface="Söhne"/>
              </a:rPr>
              <a:t>', 'Bedrooms', '</a:t>
            </a:r>
            <a:r>
              <a:rPr kumimoji="0" lang="en-US" altLang="en-US" sz="1800" b="0" i="0" u="none" strike="noStrike" cap="none" normalizeH="0" baseline="0" dirty="0" err="1">
                <a:ln>
                  <a:noFill/>
                </a:ln>
                <a:solidFill>
                  <a:schemeClr val="bg1"/>
                </a:solidFill>
                <a:effectLst/>
                <a:latin typeface="Söhne"/>
              </a:rPr>
              <a:t>FullBath</a:t>
            </a:r>
            <a:r>
              <a:rPr kumimoji="0" lang="en-US" altLang="en-US" sz="1800" b="0" i="0" u="none" strike="noStrike" cap="none" normalizeH="0" baseline="0" dirty="0">
                <a:ln>
                  <a:noFill/>
                </a:ln>
                <a:solidFill>
                  <a:schemeClr val="bg1"/>
                </a:solidFill>
                <a:effectLst/>
                <a:latin typeface="Söhne"/>
              </a:rPr>
              <a:t>', '</a:t>
            </a:r>
            <a:r>
              <a:rPr kumimoji="0" lang="en-US" altLang="en-US" sz="1800" b="0" i="0" u="none" strike="noStrike" cap="none" normalizeH="0" baseline="0" dirty="0" err="1">
                <a:ln>
                  <a:noFill/>
                </a:ln>
                <a:solidFill>
                  <a:schemeClr val="bg1"/>
                </a:solidFill>
                <a:effectLst/>
                <a:latin typeface="Söhne"/>
              </a:rPr>
              <a:t>HalfBath</a:t>
            </a:r>
            <a:r>
              <a:rPr kumimoji="0" lang="en-US" altLang="en-US" sz="1800" b="0" i="0" u="none" strike="noStrike" cap="none" normalizeH="0" baseline="0" dirty="0">
                <a:ln>
                  <a:noFill/>
                </a:ln>
                <a:solidFill>
                  <a:schemeClr val="bg1"/>
                </a:solidFill>
                <a:effectLst/>
                <a:latin typeface="Söhne"/>
              </a:rPr>
              <a:t>', and '</a:t>
            </a:r>
            <a:r>
              <a:rPr kumimoji="0" lang="en-US" altLang="en-US" sz="1800" b="0" i="0" u="none" strike="noStrike" cap="none" normalizeH="0" baseline="0" dirty="0" err="1">
                <a:ln>
                  <a:noFill/>
                </a:ln>
                <a:solidFill>
                  <a:schemeClr val="bg1"/>
                </a:solidFill>
                <a:effectLst/>
                <a:latin typeface="Söhne"/>
              </a:rPr>
              <a:t>YearBuilt</a:t>
            </a:r>
            <a:r>
              <a:rPr kumimoji="0" lang="en-US" altLang="en-US" sz="1800" b="0" i="0" u="none" strike="noStrike" cap="none" normalizeH="0" baseline="0" dirty="0">
                <a:ln>
                  <a:noFill/>
                </a:ln>
                <a:solidFill>
                  <a:schemeClr val="bg1"/>
                </a:solidFill>
                <a:effectLst/>
                <a:latin typeface="Söhne"/>
              </a:rPr>
              <a:t>' columns from their current data types to integers.</a:t>
            </a:r>
            <a:endParaRPr kumimoji="0" lang="en-US" altLang="en-US" sz="1050" b="0" i="0" u="none" strike="noStrike" cap="none" normalizeH="0" baseline="0" dirty="0">
              <a:ln>
                <a:noFill/>
              </a:ln>
              <a:solidFill>
                <a:schemeClr val="bg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bg1"/>
                </a:solidFill>
                <a:effectLst/>
                <a:latin typeface="Söhne"/>
              </a:rPr>
              <a:t>This kind of formatting is often done to ensure data consistency and to prepare for certain types of analysis that require numeric operations, as some operations can only be performed on numbers. The code does not display the </a:t>
            </a:r>
            <a:r>
              <a:rPr kumimoji="0" lang="en-US" altLang="en-US" sz="1800" b="0" i="0" u="none" strike="noStrike" cap="none" normalizeH="0" baseline="0" dirty="0" err="1">
                <a:ln>
                  <a:noFill/>
                </a:ln>
                <a:solidFill>
                  <a:schemeClr val="bg1"/>
                </a:solidFill>
                <a:effectLst/>
                <a:latin typeface="Söhne"/>
              </a:rPr>
              <a:t>DataFrame</a:t>
            </a:r>
            <a:r>
              <a:rPr kumimoji="0" lang="en-US" altLang="en-US" sz="1800" b="0" i="0" u="none" strike="noStrike" cap="none" normalizeH="0" baseline="0" dirty="0">
                <a:ln>
                  <a:noFill/>
                </a:ln>
                <a:solidFill>
                  <a:schemeClr val="bg1"/>
                </a:solidFill>
                <a:effectLst/>
                <a:latin typeface="Söhne"/>
              </a:rPr>
              <a:t>, but if you wanted to see the </a:t>
            </a:r>
            <a:r>
              <a:rPr kumimoji="0" lang="en-US" altLang="en-US" sz="1800" b="0" i="0" u="none" strike="noStrike" cap="none" normalizeH="0" baseline="0" dirty="0" err="1">
                <a:ln>
                  <a:noFill/>
                </a:ln>
                <a:solidFill>
                  <a:schemeClr val="bg1"/>
                </a:solidFill>
                <a:effectLst/>
                <a:latin typeface="Söhne"/>
              </a:rPr>
              <a:t>DataFrame</a:t>
            </a:r>
            <a:r>
              <a:rPr kumimoji="0" lang="en-US" altLang="en-US" sz="1800" b="0" i="0" u="none" strike="noStrike" cap="none" normalizeH="0" baseline="0" dirty="0">
                <a:ln>
                  <a:noFill/>
                </a:ln>
                <a:solidFill>
                  <a:schemeClr val="bg1"/>
                </a:solidFill>
                <a:effectLst/>
                <a:latin typeface="Söhne"/>
              </a:rPr>
              <a:t> after the formatting, you could print </a:t>
            </a:r>
            <a:r>
              <a:rPr kumimoji="0" lang="en-US" altLang="en-US" b="1" i="0" u="none" strike="noStrike" cap="none" normalizeH="0" baseline="0" dirty="0" err="1">
                <a:ln>
                  <a:noFill/>
                </a:ln>
                <a:solidFill>
                  <a:schemeClr val="bg1"/>
                </a:solidFill>
                <a:effectLst/>
                <a:latin typeface="Söhne Mono"/>
              </a:rPr>
              <a:t>Cleaning_Nashville_Housing_Data</a:t>
            </a:r>
            <a:r>
              <a:rPr kumimoji="0" lang="en-US" altLang="en-US" sz="1800" b="0" i="0" u="none" strike="noStrike" cap="none" normalizeH="0" baseline="0" dirty="0">
                <a:ln>
                  <a:noFill/>
                </a:ln>
                <a:solidFill>
                  <a:schemeClr val="bg1"/>
                </a:solidFill>
                <a:effectLst/>
                <a:latin typeface="Söhne"/>
              </a:rPr>
              <a:t> or just write its name as the last line in a </a:t>
            </a:r>
            <a:r>
              <a:rPr kumimoji="0" lang="en-US" altLang="en-US" sz="1800" b="0" i="0" u="none" strike="noStrike" cap="none" normalizeH="0" baseline="0" dirty="0" err="1">
                <a:ln>
                  <a:noFill/>
                </a:ln>
                <a:solidFill>
                  <a:schemeClr val="bg1"/>
                </a:solidFill>
                <a:effectLst/>
                <a:latin typeface="Söhne"/>
              </a:rPr>
              <a:t>Jupyter</a:t>
            </a:r>
            <a:r>
              <a:rPr kumimoji="0" lang="en-US" altLang="en-US" sz="1800" b="0" i="0" u="none" strike="noStrike" cap="none" normalizeH="0" baseline="0" dirty="0">
                <a:ln>
                  <a:noFill/>
                </a:ln>
                <a:solidFill>
                  <a:schemeClr val="bg1"/>
                </a:solidFill>
                <a:effectLst/>
                <a:latin typeface="Söhne"/>
              </a:rPr>
              <a:t> notebook cell</a:t>
            </a:r>
            <a:endParaRPr kumimoji="0" lang="en-US" altLang="en-US" sz="2800" b="0" i="0" u="none" strike="noStrike" cap="none" normalizeH="0" baseline="0" dirty="0">
              <a:ln>
                <a:noFill/>
              </a:ln>
              <a:solidFill>
                <a:schemeClr val="bg1"/>
              </a:solidFill>
              <a:effectLst/>
              <a:latin typeface="Arial" panose="020B0604020202020204" pitchFamily="34" charset="0"/>
            </a:endParaRPr>
          </a:p>
        </p:txBody>
      </p:sp>
      <p:cxnSp>
        <p:nvCxnSpPr>
          <p:cNvPr id="20" name="Straight Connector 19">
            <a:extLst>
              <a:ext uri="{FF2B5EF4-FFF2-40B4-BE49-F238E27FC236}">
                <a16:creationId xmlns:a16="http://schemas.microsoft.com/office/drawing/2014/main" id="{0B2B9ECD-5940-CC32-38AF-92276AF5B027}"/>
              </a:ext>
            </a:extLst>
          </p:cNvPr>
          <p:cNvCxnSpPr/>
          <p:nvPr/>
        </p:nvCxnSpPr>
        <p:spPr>
          <a:xfrm>
            <a:off x="265471" y="88490"/>
            <a:ext cx="0" cy="668593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1" name="Oval 20">
            <a:hlinkClick r:id="rId6" action="ppaction://hlinksldjump"/>
            <a:extLst>
              <a:ext uri="{FF2B5EF4-FFF2-40B4-BE49-F238E27FC236}">
                <a16:creationId xmlns:a16="http://schemas.microsoft.com/office/drawing/2014/main" id="{19AC9AA7-A072-5F41-C1B8-CD3CA288B9FE}"/>
              </a:ext>
            </a:extLst>
          </p:cNvPr>
          <p:cNvSpPr/>
          <p:nvPr/>
        </p:nvSpPr>
        <p:spPr>
          <a:xfrm>
            <a:off x="174031" y="420091"/>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hlinkClick r:id="rId7" action="ppaction://hlinksldjump"/>
            <a:extLst>
              <a:ext uri="{FF2B5EF4-FFF2-40B4-BE49-F238E27FC236}">
                <a16:creationId xmlns:a16="http://schemas.microsoft.com/office/drawing/2014/main" id="{FF2F3BAE-DD9A-32FD-C219-600C4B40D393}"/>
              </a:ext>
            </a:extLst>
          </p:cNvPr>
          <p:cNvSpPr/>
          <p:nvPr/>
        </p:nvSpPr>
        <p:spPr>
          <a:xfrm>
            <a:off x="174031" y="840782"/>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hlinkClick r:id="rId8" action="ppaction://hlinksldjump"/>
            <a:extLst>
              <a:ext uri="{FF2B5EF4-FFF2-40B4-BE49-F238E27FC236}">
                <a16:creationId xmlns:a16="http://schemas.microsoft.com/office/drawing/2014/main" id="{EAE81D0D-5820-DD98-DB09-BD7658D47B45}"/>
              </a:ext>
            </a:extLst>
          </p:cNvPr>
          <p:cNvSpPr/>
          <p:nvPr/>
        </p:nvSpPr>
        <p:spPr>
          <a:xfrm>
            <a:off x="174031" y="1251426"/>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hlinkClick r:id="rId9" action="ppaction://hlinksldjump"/>
            <a:extLst>
              <a:ext uri="{FF2B5EF4-FFF2-40B4-BE49-F238E27FC236}">
                <a16:creationId xmlns:a16="http://schemas.microsoft.com/office/drawing/2014/main" id="{B26674EE-D618-657A-3332-B529E933F807}"/>
              </a:ext>
            </a:extLst>
          </p:cNvPr>
          <p:cNvSpPr/>
          <p:nvPr/>
        </p:nvSpPr>
        <p:spPr>
          <a:xfrm>
            <a:off x="174031" y="2091033"/>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hlinkClick r:id="rId10" action="ppaction://hlinksldjump"/>
            <a:extLst>
              <a:ext uri="{FF2B5EF4-FFF2-40B4-BE49-F238E27FC236}">
                <a16:creationId xmlns:a16="http://schemas.microsoft.com/office/drawing/2014/main" id="{D250B1F1-DB22-26BF-3FC6-504AB544ADE1}"/>
              </a:ext>
            </a:extLst>
          </p:cNvPr>
          <p:cNvSpPr/>
          <p:nvPr/>
        </p:nvSpPr>
        <p:spPr>
          <a:xfrm>
            <a:off x="174031" y="2492319"/>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hlinkClick r:id="rId11" action="ppaction://hlinksldjump"/>
            <a:extLst>
              <a:ext uri="{FF2B5EF4-FFF2-40B4-BE49-F238E27FC236}">
                <a16:creationId xmlns:a16="http://schemas.microsoft.com/office/drawing/2014/main" id="{EB9C7DF1-0597-3DBC-751F-36E881905439}"/>
              </a:ext>
            </a:extLst>
          </p:cNvPr>
          <p:cNvSpPr/>
          <p:nvPr/>
        </p:nvSpPr>
        <p:spPr>
          <a:xfrm>
            <a:off x="174031" y="2896446"/>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hlinkClick r:id="rId12" action="ppaction://hlinksldjump"/>
            <a:extLst>
              <a:ext uri="{FF2B5EF4-FFF2-40B4-BE49-F238E27FC236}">
                <a16:creationId xmlns:a16="http://schemas.microsoft.com/office/drawing/2014/main" id="{385662A9-8656-E662-B74F-85767F2FF867}"/>
              </a:ext>
            </a:extLst>
          </p:cNvPr>
          <p:cNvSpPr/>
          <p:nvPr/>
        </p:nvSpPr>
        <p:spPr>
          <a:xfrm>
            <a:off x="174031" y="4124530"/>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hlinkClick r:id="rId13" action="ppaction://hlinksldjump"/>
            <a:extLst>
              <a:ext uri="{FF2B5EF4-FFF2-40B4-BE49-F238E27FC236}">
                <a16:creationId xmlns:a16="http://schemas.microsoft.com/office/drawing/2014/main" id="{8A06C8BC-9B91-C9AE-0186-B509CF822D9F}"/>
              </a:ext>
            </a:extLst>
          </p:cNvPr>
          <p:cNvSpPr/>
          <p:nvPr/>
        </p:nvSpPr>
        <p:spPr>
          <a:xfrm>
            <a:off x="174031" y="4528660"/>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hlinkClick r:id="rId14" action="ppaction://hlinksldjump"/>
            <a:extLst>
              <a:ext uri="{FF2B5EF4-FFF2-40B4-BE49-F238E27FC236}">
                <a16:creationId xmlns:a16="http://schemas.microsoft.com/office/drawing/2014/main" id="{70B64586-9108-513E-1EE0-E6EF72BD9391}"/>
              </a:ext>
            </a:extLst>
          </p:cNvPr>
          <p:cNvSpPr/>
          <p:nvPr/>
        </p:nvSpPr>
        <p:spPr>
          <a:xfrm>
            <a:off x="174031" y="4936587"/>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hlinkClick r:id="rId15" action="ppaction://hlinksldjump"/>
            <a:extLst>
              <a:ext uri="{FF2B5EF4-FFF2-40B4-BE49-F238E27FC236}">
                <a16:creationId xmlns:a16="http://schemas.microsoft.com/office/drawing/2014/main" id="{0478126D-541D-4A15-8FA9-98250EE16FC5}"/>
              </a:ext>
            </a:extLst>
          </p:cNvPr>
          <p:cNvSpPr/>
          <p:nvPr/>
        </p:nvSpPr>
        <p:spPr>
          <a:xfrm>
            <a:off x="174031" y="5361195"/>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hlinkClick r:id="rId16" action="ppaction://hlinksldjump"/>
            <a:extLst>
              <a:ext uri="{FF2B5EF4-FFF2-40B4-BE49-F238E27FC236}">
                <a16:creationId xmlns:a16="http://schemas.microsoft.com/office/drawing/2014/main" id="{1086F035-F0E3-3B2B-A7D8-3E3000090251}"/>
              </a:ext>
            </a:extLst>
          </p:cNvPr>
          <p:cNvSpPr/>
          <p:nvPr/>
        </p:nvSpPr>
        <p:spPr>
          <a:xfrm>
            <a:off x="174031" y="6225925"/>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hlinkClick r:id="rId17" action="ppaction://hlinksldjump"/>
            <a:extLst>
              <a:ext uri="{FF2B5EF4-FFF2-40B4-BE49-F238E27FC236}">
                <a16:creationId xmlns:a16="http://schemas.microsoft.com/office/drawing/2014/main" id="{6244464A-0332-FCD2-B33A-E5ED64428326}"/>
              </a:ext>
            </a:extLst>
          </p:cNvPr>
          <p:cNvSpPr/>
          <p:nvPr/>
        </p:nvSpPr>
        <p:spPr>
          <a:xfrm>
            <a:off x="174031" y="15573"/>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hlinkClick r:id="rId18" action="ppaction://hlinksldjump"/>
            <a:extLst>
              <a:ext uri="{FF2B5EF4-FFF2-40B4-BE49-F238E27FC236}">
                <a16:creationId xmlns:a16="http://schemas.microsoft.com/office/drawing/2014/main" id="{1322D7E1-5C9F-DD79-A217-9D26B091E40B}"/>
              </a:ext>
            </a:extLst>
          </p:cNvPr>
          <p:cNvSpPr/>
          <p:nvPr/>
        </p:nvSpPr>
        <p:spPr>
          <a:xfrm>
            <a:off x="174031" y="5791269"/>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hlinkClick r:id="rId19" action="ppaction://hlinksldjump"/>
            <a:extLst>
              <a:ext uri="{FF2B5EF4-FFF2-40B4-BE49-F238E27FC236}">
                <a16:creationId xmlns:a16="http://schemas.microsoft.com/office/drawing/2014/main" id="{1C2726D9-032D-5F4D-B6C8-E63CF363C48A}"/>
              </a:ext>
            </a:extLst>
          </p:cNvPr>
          <p:cNvSpPr/>
          <p:nvPr/>
        </p:nvSpPr>
        <p:spPr>
          <a:xfrm>
            <a:off x="174031" y="3711451"/>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hlinkClick r:id="rId20" action="ppaction://hlinksldjump"/>
            <a:extLst>
              <a:ext uri="{FF2B5EF4-FFF2-40B4-BE49-F238E27FC236}">
                <a16:creationId xmlns:a16="http://schemas.microsoft.com/office/drawing/2014/main" id="{CC36BF7D-A33B-4971-1191-2053AC691D95}"/>
              </a:ext>
            </a:extLst>
          </p:cNvPr>
          <p:cNvSpPr/>
          <p:nvPr/>
        </p:nvSpPr>
        <p:spPr>
          <a:xfrm>
            <a:off x="174031" y="1673059"/>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hlinkClick r:id="rId21" action="ppaction://hlinksldjump"/>
            <a:extLst>
              <a:ext uri="{FF2B5EF4-FFF2-40B4-BE49-F238E27FC236}">
                <a16:creationId xmlns:a16="http://schemas.microsoft.com/office/drawing/2014/main" id="{BB5C68B7-3E16-A725-0FAE-307D8D52ACD5}"/>
              </a:ext>
            </a:extLst>
          </p:cNvPr>
          <p:cNvSpPr/>
          <p:nvPr/>
        </p:nvSpPr>
        <p:spPr>
          <a:xfrm>
            <a:off x="105451" y="3235336"/>
            <a:ext cx="320040" cy="32004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487933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5000" b="-15000"/>
          </a:stretch>
        </a:blipFill>
        <a:effectLst/>
      </p:bgPr>
    </p:bg>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CE458B09-179B-489C-B446-16EBAD992826}"/>
              </a:ext>
            </a:extLst>
          </p:cNvPr>
          <p:cNvSpPr/>
          <p:nvPr/>
        </p:nvSpPr>
        <p:spPr>
          <a:xfrm>
            <a:off x="-211015" y="-157848"/>
            <a:ext cx="12403015" cy="7015848"/>
          </a:xfrm>
          <a:prstGeom prst="rect">
            <a:avLst/>
          </a:prstGeom>
          <a:solidFill>
            <a:schemeClr val="tx1">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Picture Placeholder 35">
            <a:extLst>
              <a:ext uri="{FF2B5EF4-FFF2-40B4-BE49-F238E27FC236}">
                <a16:creationId xmlns:a16="http://schemas.microsoft.com/office/drawing/2014/main" id="{C810D5FD-C38B-5EFB-21C4-16930FCF0051}"/>
              </a:ext>
            </a:extLst>
          </p:cNvPr>
          <p:cNvPicPr>
            <a:picLocks noGrp="1" noChangeAspect="1"/>
          </p:cNvPicPr>
          <p:nvPr>
            <p:ph type="pic" sz="quarter" idx="12"/>
          </p:nvPr>
        </p:nvPicPr>
        <p:blipFill>
          <a:blip r:embed="rId3">
            <a:extLst>
              <a:ext uri="{28A0092B-C50C-407E-A947-70E740481C1C}">
                <a14:useLocalDpi xmlns:a14="http://schemas.microsoft.com/office/drawing/2010/main" val="0"/>
              </a:ext>
            </a:extLst>
          </a:blip>
          <a:srcRect/>
          <a:stretch/>
        </p:blipFill>
        <p:spPr>
          <a:xfrm>
            <a:off x="11427892" y="2313069"/>
            <a:ext cx="2153264" cy="2472057"/>
          </a:xfrm>
        </p:spPr>
      </p:pic>
      <p:pic>
        <p:nvPicPr>
          <p:cNvPr id="34" name="Picture Placeholder 33">
            <a:extLst>
              <a:ext uri="{FF2B5EF4-FFF2-40B4-BE49-F238E27FC236}">
                <a16:creationId xmlns:a16="http://schemas.microsoft.com/office/drawing/2014/main" id="{9619A093-8FFD-651A-A7CC-52F0D824C3E6}"/>
              </a:ext>
            </a:extLst>
          </p:cNvPr>
          <p:cNvPicPr>
            <a:picLocks noGrp="1" noChangeAspect="1"/>
          </p:cNvPicPr>
          <p:nvPr>
            <p:ph type="pic" sz="quarter" idx="11"/>
          </p:nvPr>
        </p:nvPicPr>
        <p:blipFill>
          <a:blip r:embed="rId4">
            <a:extLst>
              <a:ext uri="{28A0092B-C50C-407E-A947-70E740481C1C}">
                <a14:useLocalDpi xmlns:a14="http://schemas.microsoft.com/office/drawing/2010/main" val="0"/>
              </a:ext>
            </a:extLst>
          </a:blip>
          <a:srcRect/>
          <a:stretch/>
        </p:blipFill>
        <p:spPr>
          <a:xfrm>
            <a:off x="9164097" y="2313069"/>
            <a:ext cx="2153264" cy="2472057"/>
          </a:xfrm>
        </p:spPr>
      </p:pic>
      <p:pic>
        <p:nvPicPr>
          <p:cNvPr id="32" name="Picture Placeholder 31">
            <a:extLst>
              <a:ext uri="{FF2B5EF4-FFF2-40B4-BE49-F238E27FC236}">
                <a16:creationId xmlns:a16="http://schemas.microsoft.com/office/drawing/2014/main" id="{04662641-EA79-C987-7E4E-A42EC5063E63}"/>
              </a:ext>
            </a:extLst>
          </p:cNvPr>
          <p:cNvPicPr>
            <a:picLocks noGrp="1" noChangeAspect="1"/>
          </p:cNvPicPr>
          <p:nvPr>
            <p:ph type="pic" sz="quarter" idx="10"/>
          </p:nvPr>
        </p:nvPicPr>
        <p:blipFill>
          <a:blip r:embed="rId5">
            <a:extLst>
              <a:ext uri="{28A0092B-C50C-407E-A947-70E740481C1C}">
                <a14:useLocalDpi xmlns:a14="http://schemas.microsoft.com/office/drawing/2010/main" val="0"/>
              </a:ext>
            </a:extLst>
          </a:blip>
          <a:srcRect/>
          <a:stretch/>
        </p:blipFill>
        <p:spPr>
          <a:xfrm>
            <a:off x="3848518" y="266389"/>
            <a:ext cx="5205048" cy="6295185"/>
          </a:xfrm>
        </p:spPr>
      </p:pic>
      <p:sp>
        <p:nvSpPr>
          <p:cNvPr id="9" name="TextBox 8">
            <a:extLst>
              <a:ext uri="{FF2B5EF4-FFF2-40B4-BE49-F238E27FC236}">
                <a16:creationId xmlns:a16="http://schemas.microsoft.com/office/drawing/2014/main" id="{69F4CA1B-4DE6-238E-409E-72DA9F56D0BB}"/>
              </a:ext>
            </a:extLst>
          </p:cNvPr>
          <p:cNvSpPr txBox="1"/>
          <p:nvPr/>
        </p:nvSpPr>
        <p:spPr>
          <a:xfrm>
            <a:off x="448351" y="1125415"/>
            <a:ext cx="3331586" cy="3139321"/>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bg1"/>
                </a:solidFill>
                <a:effectLst/>
                <a:latin typeface="Söhne"/>
              </a:rPr>
              <a:t>This code segments the '</a:t>
            </a:r>
            <a:r>
              <a:rPr kumimoji="0" lang="en-US" altLang="en-US" sz="1800" b="0" i="0" u="none" strike="noStrike" cap="none" normalizeH="0" baseline="0" dirty="0" err="1">
                <a:ln>
                  <a:noFill/>
                </a:ln>
                <a:solidFill>
                  <a:schemeClr val="bg1"/>
                </a:solidFill>
                <a:effectLst/>
                <a:latin typeface="Söhne"/>
              </a:rPr>
              <a:t>PropertyAddress</a:t>
            </a:r>
            <a:r>
              <a:rPr kumimoji="0" lang="en-US" altLang="en-US" sz="1800" b="0" i="0" u="none" strike="noStrike" cap="none" normalizeH="0" baseline="0" dirty="0">
                <a:ln>
                  <a:noFill/>
                </a:ln>
                <a:solidFill>
                  <a:schemeClr val="bg1"/>
                </a:solidFill>
                <a:effectLst/>
                <a:latin typeface="Söhne"/>
              </a:rPr>
              <a:t>' in the </a:t>
            </a:r>
            <a:r>
              <a:rPr kumimoji="0" lang="en-US" altLang="en-US" b="1" i="0" u="none" strike="noStrike" cap="none" normalizeH="0" baseline="0" dirty="0" err="1">
                <a:ln>
                  <a:noFill/>
                </a:ln>
                <a:solidFill>
                  <a:schemeClr val="bg1"/>
                </a:solidFill>
                <a:effectLst/>
                <a:latin typeface="Söhne Mono"/>
              </a:rPr>
              <a:t>Cleaning_Nashville_Housing_Data</a:t>
            </a:r>
            <a:r>
              <a:rPr kumimoji="0" lang="en-US" altLang="en-US" sz="1800" b="0" i="0" u="none" strike="noStrike" cap="none" normalizeH="0" baseline="0" dirty="0">
                <a:ln>
                  <a:noFill/>
                </a:ln>
                <a:solidFill>
                  <a:schemeClr val="bg1"/>
                </a:solidFill>
                <a:effectLst/>
                <a:latin typeface="Söhne"/>
              </a:rPr>
              <a:t> </a:t>
            </a:r>
            <a:r>
              <a:rPr kumimoji="0" lang="en-US" altLang="en-US" sz="1800" b="0" i="0" u="none" strike="noStrike" cap="none" normalizeH="0" baseline="0" dirty="0" err="1">
                <a:ln>
                  <a:noFill/>
                </a:ln>
                <a:solidFill>
                  <a:schemeClr val="bg1"/>
                </a:solidFill>
                <a:effectLst/>
                <a:latin typeface="Söhne"/>
              </a:rPr>
              <a:t>DataFrame</a:t>
            </a:r>
            <a:r>
              <a:rPr kumimoji="0" lang="en-US" altLang="en-US" sz="1800" b="0" i="0" u="none" strike="noStrike" cap="none" normalizeH="0" baseline="0" dirty="0">
                <a:ln>
                  <a:noFill/>
                </a:ln>
                <a:solidFill>
                  <a:schemeClr val="bg1"/>
                </a:solidFill>
                <a:effectLst/>
                <a:latin typeface="Söhne"/>
              </a:rPr>
              <a:t> into '</a:t>
            </a:r>
            <a:r>
              <a:rPr kumimoji="0" lang="en-US" altLang="en-US" sz="1800" b="0" i="0" u="none" strike="noStrike" cap="none" normalizeH="0" baseline="0" dirty="0" err="1">
                <a:ln>
                  <a:noFill/>
                </a:ln>
                <a:solidFill>
                  <a:schemeClr val="bg1"/>
                </a:solidFill>
                <a:effectLst/>
                <a:latin typeface="Söhne"/>
              </a:rPr>
              <a:t>CityAddress</a:t>
            </a:r>
            <a:r>
              <a:rPr kumimoji="0" lang="en-US" altLang="en-US" sz="1800" b="0" i="0" u="none" strike="noStrike" cap="none" normalizeH="0" baseline="0" dirty="0">
                <a:ln>
                  <a:noFill/>
                </a:ln>
                <a:solidFill>
                  <a:schemeClr val="bg1"/>
                </a:solidFill>
                <a:effectLst/>
                <a:latin typeface="Söhne"/>
              </a:rPr>
              <a:t>', '</a:t>
            </a:r>
            <a:r>
              <a:rPr kumimoji="0" lang="en-US" altLang="en-US" sz="1800" b="0" i="0" u="none" strike="noStrike" cap="none" normalizeH="0" baseline="0" dirty="0" err="1">
                <a:ln>
                  <a:noFill/>
                </a:ln>
                <a:solidFill>
                  <a:schemeClr val="bg1"/>
                </a:solidFill>
                <a:effectLst/>
                <a:latin typeface="Söhne"/>
              </a:rPr>
              <a:t>NumberStreetAddress</a:t>
            </a:r>
            <a:r>
              <a:rPr kumimoji="0" lang="en-US" altLang="en-US" sz="1800" b="0" i="0" u="none" strike="noStrike" cap="none" normalizeH="0" baseline="0" dirty="0">
                <a:ln>
                  <a:noFill/>
                </a:ln>
                <a:solidFill>
                  <a:schemeClr val="bg1"/>
                </a:solidFill>
                <a:effectLst/>
                <a:latin typeface="Söhne"/>
              </a:rPr>
              <a:t>', and '</a:t>
            </a:r>
            <a:r>
              <a:rPr kumimoji="0" lang="en-US" altLang="en-US" sz="1800" b="0" i="0" u="none" strike="noStrike" cap="none" normalizeH="0" baseline="0" dirty="0" err="1">
                <a:ln>
                  <a:noFill/>
                </a:ln>
                <a:solidFill>
                  <a:schemeClr val="bg1"/>
                </a:solidFill>
                <a:effectLst/>
                <a:latin typeface="Söhne"/>
              </a:rPr>
              <a:t>StreetNameAddress</a:t>
            </a:r>
            <a:r>
              <a:rPr kumimoji="0" lang="en-US" altLang="en-US" sz="1800" b="0" i="0" u="none" strike="noStrike" cap="none" normalizeH="0" baseline="0" dirty="0">
                <a:ln>
                  <a:noFill/>
                </a:ln>
                <a:solidFill>
                  <a:schemeClr val="bg1"/>
                </a:solidFill>
                <a:effectLst/>
                <a:latin typeface="Söhne"/>
              </a:rPr>
              <a:t>' columns to detail city names, street numbers, and street names, respectively, enhancing data analysis by providing granular address information</a:t>
            </a:r>
            <a:r>
              <a:rPr kumimoji="0" lang="en-US" altLang="en-US" sz="1050" b="0" i="0" u="none" strike="noStrike" cap="none" normalizeH="0" baseline="0" dirty="0">
                <a:ln>
                  <a:noFill/>
                </a:ln>
                <a:solidFill>
                  <a:schemeClr val="bg1"/>
                </a:solidFill>
                <a:effectLst/>
              </a:rPr>
              <a:t> </a:t>
            </a:r>
            <a:endParaRPr kumimoji="0" lang="en-US" altLang="en-US" sz="2800" b="0" i="0" u="none" strike="noStrike" cap="none" normalizeH="0" baseline="0" dirty="0">
              <a:ln>
                <a:noFill/>
              </a:ln>
              <a:solidFill>
                <a:schemeClr val="bg1"/>
              </a:solidFill>
              <a:effectLst/>
              <a:latin typeface="Arial" panose="020B0604020202020204" pitchFamily="34" charset="0"/>
            </a:endParaRPr>
          </a:p>
        </p:txBody>
      </p:sp>
      <p:cxnSp>
        <p:nvCxnSpPr>
          <p:cNvPr id="20" name="Straight Connector 19">
            <a:extLst>
              <a:ext uri="{FF2B5EF4-FFF2-40B4-BE49-F238E27FC236}">
                <a16:creationId xmlns:a16="http://schemas.microsoft.com/office/drawing/2014/main" id="{52BB0550-500E-6B24-B2FB-672C7AF4ACF3}"/>
              </a:ext>
            </a:extLst>
          </p:cNvPr>
          <p:cNvCxnSpPr/>
          <p:nvPr/>
        </p:nvCxnSpPr>
        <p:spPr>
          <a:xfrm>
            <a:off x="265471" y="88490"/>
            <a:ext cx="0" cy="668593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1" name="Oval 20">
            <a:hlinkClick r:id="rId6" action="ppaction://hlinksldjump"/>
            <a:extLst>
              <a:ext uri="{FF2B5EF4-FFF2-40B4-BE49-F238E27FC236}">
                <a16:creationId xmlns:a16="http://schemas.microsoft.com/office/drawing/2014/main" id="{DC101F71-8D0A-3254-53AC-C234705859D7}"/>
              </a:ext>
            </a:extLst>
          </p:cNvPr>
          <p:cNvSpPr/>
          <p:nvPr/>
        </p:nvSpPr>
        <p:spPr>
          <a:xfrm>
            <a:off x="174031" y="420091"/>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hlinkClick r:id="rId7" action="ppaction://hlinksldjump"/>
            <a:extLst>
              <a:ext uri="{FF2B5EF4-FFF2-40B4-BE49-F238E27FC236}">
                <a16:creationId xmlns:a16="http://schemas.microsoft.com/office/drawing/2014/main" id="{56294A5D-9514-A613-9C45-6CE27B19456D}"/>
              </a:ext>
            </a:extLst>
          </p:cNvPr>
          <p:cNvSpPr/>
          <p:nvPr/>
        </p:nvSpPr>
        <p:spPr>
          <a:xfrm>
            <a:off x="174031" y="840782"/>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hlinkClick r:id="rId8" action="ppaction://hlinksldjump"/>
            <a:extLst>
              <a:ext uri="{FF2B5EF4-FFF2-40B4-BE49-F238E27FC236}">
                <a16:creationId xmlns:a16="http://schemas.microsoft.com/office/drawing/2014/main" id="{94143082-AC68-5AFE-5367-388D64AE1BAD}"/>
              </a:ext>
            </a:extLst>
          </p:cNvPr>
          <p:cNvSpPr/>
          <p:nvPr/>
        </p:nvSpPr>
        <p:spPr>
          <a:xfrm>
            <a:off x="174031" y="1251426"/>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hlinkClick r:id="rId9" action="ppaction://hlinksldjump"/>
            <a:extLst>
              <a:ext uri="{FF2B5EF4-FFF2-40B4-BE49-F238E27FC236}">
                <a16:creationId xmlns:a16="http://schemas.microsoft.com/office/drawing/2014/main" id="{80E98035-90CD-9583-3CD8-3C5656E77579}"/>
              </a:ext>
            </a:extLst>
          </p:cNvPr>
          <p:cNvSpPr/>
          <p:nvPr/>
        </p:nvSpPr>
        <p:spPr>
          <a:xfrm>
            <a:off x="174031" y="2091033"/>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hlinkClick r:id="rId10" action="ppaction://hlinksldjump"/>
            <a:extLst>
              <a:ext uri="{FF2B5EF4-FFF2-40B4-BE49-F238E27FC236}">
                <a16:creationId xmlns:a16="http://schemas.microsoft.com/office/drawing/2014/main" id="{4D7822B6-8632-215E-1B1B-886DDF025DAC}"/>
              </a:ext>
            </a:extLst>
          </p:cNvPr>
          <p:cNvSpPr/>
          <p:nvPr/>
        </p:nvSpPr>
        <p:spPr>
          <a:xfrm>
            <a:off x="174031" y="2492319"/>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hlinkClick r:id="rId11" action="ppaction://hlinksldjump"/>
            <a:extLst>
              <a:ext uri="{FF2B5EF4-FFF2-40B4-BE49-F238E27FC236}">
                <a16:creationId xmlns:a16="http://schemas.microsoft.com/office/drawing/2014/main" id="{A9557658-0AFF-9054-4527-F35D7AE4F0DB}"/>
              </a:ext>
            </a:extLst>
          </p:cNvPr>
          <p:cNvSpPr/>
          <p:nvPr/>
        </p:nvSpPr>
        <p:spPr>
          <a:xfrm>
            <a:off x="174031" y="2896446"/>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hlinkClick r:id="rId12" action="ppaction://hlinksldjump"/>
            <a:extLst>
              <a:ext uri="{FF2B5EF4-FFF2-40B4-BE49-F238E27FC236}">
                <a16:creationId xmlns:a16="http://schemas.microsoft.com/office/drawing/2014/main" id="{6D57B18E-5516-DEFA-19E1-155E75480176}"/>
              </a:ext>
            </a:extLst>
          </p:cNvPr>
          <p:cNvSpPr/>
          <p:nvPr/>
        </p:nvSpPr>
        <p:spPr>
          <a:xfrm>
            <a:off x="174031" y="4124530"/>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hlinkClick r:id="rId13" action="ppaction://hlinksldjump"/>
            <a:extLst>
              <a:ext uri="{FF2B5EF4-FFF2-40B4-BE49-F238E27FC236}">
                <a16:creationId xmlns:a16="http://schemas.microsoft.com/office/drawing/2014/main" id="{46FCD2CB-381C-B2FC-FE54-C4A13EAA6720}"/>
              </a:ext>
            </a:extLst>
          </p:cNvPr>
          <p:cNvSpPr/>
          <p:nvPr/>
        </p:nvSpPr>
        <p:spPr>
          <a:xfrm>
            <a:off x="174031" y="4528660"/>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hlinkClick r:id="rId14" action="ppaction://hlinksldjump"/>
            <a:extLst>
              <a:ext uri="{FF2B5EF4-FFF2-40B4-BE49-F238E27FC236}">
                <a16:creationId xmlns:a16="http://schemas.microsoft.com/office/drawing/2014/main" id="{F78FB67D-4FDD-0FAE-B5F4-1C6D23D3D033}"/>
              </a:ext>
            </a:extLst>
          </p:cNvPr>
          <p:cNvSpPr/>
          <p:nvPr/>
        </p:nvSpPr>
        <p:spPr>
          <a:xfrm>
            <a:off x="174031" y="4936587"/>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hlinkClick r:id="rId15" action="ppaction://hlinksldjump"/>
            <a:extLst>
              <a:ext uri="{FF2B5EF4-FFF2-40B4-BE49-F238E27FC236}">
                <a16:creationId xmlns:a16="http://schemas.microsoft.com/office/drawing/2014/main" id="{03ECA72C-30E9-CD98-D140-5E4234FC987A}"/>
              </a:ext>
            </a:extLst>
          </p:cNvPr>
          <p:cNvSpPr/>
          <p:nvPr/>
        </p:nvSpPr>
        <p:spPr>
          <a:xfrm>
            <a:off x="174031" y="5361195"/>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hlinkClick r:id="rId16" action="ppaction://hlinksldjump"/>
            <a:extLst>
              <a:ext uri="{FF2B5EF4-FFF2-40B4-BE49-F238E27FC236}">
                <a16:creationId xmlns:a16="http://schemas.microsoft.com/office/drawing/2014/main" id="{C1D4D873-1369-A7E4-F9D7-CF6644DFB280}"/>
              </a:ext>
            </a:extLst>
          </p:cNvPr>
          <p:cNvSpPr/>
          <p:nvPr/>
        </p:nvSpPr>
        <p:spPr>
          <a:xfrm>
            <a:off x="174031" y="6225925"/>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hlinkClick r:id="rId17" action="ppaction://hlinksldjump"/>
            <a:extLst>
              <a:ext uri="{FF2B5EF4-FFF2-40B4-BE49-F238E27FC236}">
                <a16:creationId xmlns:a16="http://schemas.microsoft.com/office/drawing/2014/main" id="{452B683D-7262-AFC7-616E-A22C18CAB540}"/>
              </a:ext>
            </a:extLst>
          </p:cNvPr>
          <p:cNvSpPr/>
          <p:nvPr/>
        </p:nvSpPr>
        <p:spPr>
          <a:xfrm>
            <a:off x="174031" y="15573"/>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hlinkClick r:id="rId18" action="ppaction://hlinksldjump"/>
            <a:extLst>
              <a:ext uri="{FF2B5EF4-FFF2-40B4-BE49-F238E27FC236}">
                <a16:creationId xmlns:a16="http://schemas.microsoft.com/office/drawing/2014/main" id="{58A2A909-1E97-6189-8D4B-0E1B2A4BD736}"/>
              </a:ext>
            </a:extLst>
          </p:cNvPr>
          <p:cNvSpPr/>
          <p:nvPr/>
        </p:nvSpPr>
        <p:spPr>
          <a:xfrm>
            <a:off x="174031" y="5791269"/>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hlinkClick r:id="rId19" action="ppaction://hlinksldjump"/>
            <a:extLst>
              <a:ext uri="{FF2B5EF4-FFF2-40B4-BE49-F238E27FC236}">
                <a16:creationId xmlns:a16="http://schemas.microsoft.com/office/drawing/2014/main" id="{197D7B24-73C5-370B-FCD3-AB6247788E5C}"/>
              </a:ext>
            </a:extLst>
          </p:cNvPr>
          <p:cNvSpPr/>
          <p:nvPr/>
        </p:nvSpPr>
        <p:spPr>
          <a:xfrm>
            <a:off x="105451" y="3648285"/>
            <a:ext cx="320040" cy="32004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hlinkClick r:id="rId20" action="ppaction://hlinksldjump"/>
            <a:extLst>
              <a:ext uri="{FF2B5EF4-FFF2-40B4-BE49-F238E27FC236}">
                <a16:creationId xmlns:a16="http://schemas.microsoft.com/office/drawing/2014/main" id="{CC7E34BD-BDF6-4775-10EC-92058C23F049}"/>
              </a:ext>
            </a:extLst>
          </p:cNvPr>
          <p:cNvSpPr/>
          <p:nvPr/>
        </p:nvSpPr>
        <p:spPr>
          <a:xfrm>
            <a:off x="174031" y="1673059"/>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hlinkClick r:id="rId21" action="ppaction://hlinksldjump"/>
            <a:extLst>
              <a:ext uri="{FF2B5EF4-FFF2-40B4-BE49-F238E27FC236}">
                <a16:creationId xmlns:a16="http://schemas.microsoft.com/office/drawing/2014/main" id="{392D30FF-2A1A-A793-1ACD-5D5CF51EBF6D}"/>
              </a:ext>
            </a:extLst>
          </p:cNvPr>
          <p:cNvSpPr/>
          <p:nvPr/>
        </p:nvSpPr>
        <p:spPr>
          <a:xfrm>
            <a:off x="174031" y="3309266"/>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133315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39000" b="-39000"/>
          </a:stretch>
        </a:blipFill>
        <a:effectLst/>
      </p:bgPr>
    </p:bg>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CE458B09-179B-489C-B446-16EBAD992826}"/>
              </a:ext>
            </a:extLst>
          </p:cNvPr>
          <p:cNvSpPr/>
          <p:nvPr/>
        </p:nvSpPr>
        <p:spPr>
          <a:xfrm>
            <a:off x="1" y="-157848"/>
            <a:ext cx="12192000" cy="7015848"/>
          </a:xfrm>
          <a:prstGeom prst="rect">
            <a:avLst/>
          </a:prstGeom>
          <a:solidFill>
            <a:schemeClr val="tx1">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Picture Placeholder 35">
            <a:extLst>
              <a:ext uri="{FF2B5EF4-FFF2-40B4-BE49-F238E27FC236}">
                <a16:creationId xmlns:a16="http://schemas.microsoft.com/office/drawing/2014/main" id="{C810D5FD-C38B-5EFB-21C4-16930FCF0051}"/>
              </a:ext>
            </a:extLst>
          </p:cNvPr>
          <p:cNvPicPr>
            <a:picLocks noGrp="1" noChangeAspect="1"/>
          </p:cNvPicPr>
          <p:nvPr>
            <p:ph type="pic" sz="quarter" idx="12"/>
          </p:nvPr>
        </p:nvPicPr>
        <p:blipFill>
          <a:blip r:embed="rId3">
            <a:extLst>
              <a:ext uri="{28A0092B-C50C-407E-A947-70E740481C1C}">
                <a14:useLocalDpi xmlns:a14="http://schemas.microsoft.com/office/drawing/2010/main" val="0"/>
              </a:ext>
            </a:extLst>
          </a:blip>
          <a:srcRect/>
          <a:stretch/>
        </p:blipFill>
        <p:spPr>
          <a:xfrm>
            <a:off x="11427892" y="2313069"/>
            <a:ext cx="2153264" cy="2472057"/>
          </a:xfrm>
        </p:spPr>
      </p:pic>
      <p:pic>
        <p:nvPicPr>
          <p:cNvPr id="34" name="Picture Placeholder 33">
            <a:extLst>
              <a:ext uri="{FF2B5EF4-FFF2-40B4-BE49-F238E27FC236}">
                <a16:creationId xmlns:a16="http://schemas.microsoft.com/office/drawing/2014/main" id="{9619A093-8FFD-651A-A7CC-52F0D824C3E6}"/>
              </a:ext>
            </a:extLst>
          </p:cNvPr>
          <p:cNvPicPr>
            <a:picLocks noGrp="1" noChangeAspect="1"/>
          </p:cNvPicPr>
          <p:nvPr>
            <p:ph type="pic" sz="quarter" idx="11"/>
          </p:nvPr>
        </p:nvPicPr>
        <p:blipFill>
          <a:blip r:embed="rId4">
            <a:extLst>
              <a:ext uri="{28A0092B-C50C-407E-A947-70E740481C1C}">
                <a14:useLocalDpi xmlns:a14="http://schemas.microsoft.com/office/drawing/2010/main" val="0"/>
              </a:ext>
            </a:extLst>
          </a:blip>
          <a:srcRect/>
          <a:stretch/>
        </p:blipFill>
        <p:spPr>
          <a:xfrm>
            <a:off x="9164097" y="2313069"/>
            <a:ext cx="2153264" cy="2472057"/>
          </a:xfrm>
        </p:spPr>
      </p:pic>
      <p:pic>
        <p:nvPicPr>
          <p:cNvPr id="32" name="Picture Placeholder 31">
            <a:extLst>
              <a:ext uri="{FF2B5EF4-FFF2-40B4-BE49-F238E27FC236}">
                <a16:creationId xmlns:a16="http://schemas.microsoft.com/office/drawing/2014/main" id="{04662641-EA79-C987-7E4E-A42EC5063E63}"/>
              </a:ext>
            </a:extLst>
          </p:cNvPr>
          <p:cNvPicPr>
            <a:picLocks noGrp="1" noChangeAspect="1"/>
          </p:cNvPicPr>
          <p:nvPr>
            <p:ph type="pic" sz="quarter" idx="10"/>
          </p:nvPr>
        </p:nvPicPr>
        <p:blipFill>
          <a:blip r:embed="rId5">
            <a:extLst>
              <a:ext uri="{28A0092B-C50C-407E-A947-70E740481C1C}">
                <a14:useLocalDpi xmlns:a14="http://schemas.microsoft.com/office/drawing/2010/main" val="0"/>
              </a:ext>
            </a:extLst>
          </a:blip>
          <a:srcRect/>
          <a:stretch/>
        </p:blipFill>
        <p:spPr>
          <a:xfrm>
            <a:off x="3848518" y="266389"/>
            <a:ext cx="5205048" cy="6295185"/>
          </a:xfrm>
        </p:spPr>
      </p:pic>
      <p:sp>
        <p:nvSpPr>
          <p:cNvPr id="9" name="TextBox 8">
            <a:extLst>
              <a:ext uri="{FF2B5EF4-FFF2-40B4-BE49-F238E27FC236}">
                <a16:creationId xmlns:a16="http://schemas.microsoft.com/office/drawing/2014/main" id="{69F4CA1B-4DE6-238E-409E-72DA9F56D0BB}"/>
              </a:ext>
            </a:extLst>
          </p:cNvPr>
          <p:cNvSpPr txBox="1"/>
          <p:nvPr/>
        </p:nvSpPr>
        <p:spPr>
          <a:xfrm>
            <a:off x="425491" y="420091"/>
            <a:ext cx="3491607" cy="6247864"/>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bg1"/>
                </a:solidFill>
                <a:effectLst/>
                <a:latin typeface="Söhne"/>
              </a:rPr>
              <a:t>The code line you've shared adds a new column named '</a:t>
            </a:r>
            <a:r>
              <a:rPr kumimoji="0" lang="en-US" altLang="en-US" sz="1600" b="0" i="0" u="none" strike="noStrike" cap="none" normalizeH="0" baseline="0" dirty="0" err="1">
                <a:ln>
                  <a:noFill/>
                </a:ln>
                <a:solidFill>
                  <a:schemeClr val="bg1"/>
                </a:solidFill>
                <a:effectLst/>
                <a:latin typeface="Söhne"/>
              </a:rPr>
              <a:t>DiffSaleCost</a:t>
            </a:r>
            <a:r>
              <a:rPr kumimoji="0" lang="en-US" altLang="en-US" sz="1600" b="0" i="0" u="none" strike="noStrike" cap="none" normalizeH="0" baseline="0" dirty="0">
                <a:ln>
                  <a:noFill/>
                </a:ln>
                <a:solidFill>
                  <a:schemeClr val="bg1"/>
                </a:solidFill>
                <a:effectLst/>
                <a:latin typeface="Söhne"/>
              </a:rPr>
              <a:t>' to the </a:t>
            </a:r>
            <a:r>
              <a:rPr kumimoji="0" lang="en-US" altLang="en-US" sz="1600" b="1" i="0" u="none" strike="noStrike" cap="none" normalizeH="0" baseline="0" dirty="0" err="1">
                <a:ln>
                  <a:noFill/>
                </a:ln>
                <a:solidFill>
                  <a:schemeClr val="bg1"/>
                </a:solidFill>
                <a:effectLst/>
                <a:latin typeface="Söhne Mono"/>
              </a:rPr>
              <a:t>Cleaning_Nashville_Housing_Data</a:t>
            </a:r>
            <a:r>
              <a:rPr kumimoji="0" lang="en-US" altLang="en-US" sz="1600" b="0" i="0" u="none" strike="noStrike" cap="none" normalizeH="0" baseline="0" dirty="0">
                <a:ln>
                  <a:noFill/>
                </a:ln>
                <a:solidFill>
                  <a:schemeClr val="bg1"/>
                </a:solidFill>
                <a:effectLst/>
                <a:latin typeface="Söhne"/>
              </a:rPr>
              <a:t> </a:t>
            </a:r>
            <a:r>
              <a:rPr kumimoji="0" lang="en-US" altLang="en-US" sz="1600" b="0" i="0" u="none" strike="noStrike" cap="none" normalizeH="0" baseline="0" dirty="0" err="1">
                <a:ln>
                  <a:noFill/>
                </a:ln>
                <a:solidFill>
                  <a:schemeClr val="bg1"/>
                </a:solidFill>
                <a:effectLst/>
                <a:latin typeface="Söhne"/>
              </a:rPr>
              <a:t>DataFrame</a:t>
            </a:r>
            <a:r>
              <a:rPr kumimoji="0" lang="en-US" altLang="en-US" sz="1600" b="0" i="0" u="none" strike="noStrike" cap="none" normalizeH="0" baseline="0" dirty="0">
                <a:ln>
                  <a:noFill/>
                </a:ln>
                <a:solidFill>
                  <a:schemeClr val="bg1"/>
                </a:solidFill>
                <a:effectLst/>
                <a:latin typeface="Söhne"/>
              </a:rPr>
              <a:t>. This column represents the difference between the sale price of each property ('</a:t>
            </a:r>
            <a:r>
              <a:rPr kumimoji="0" lang="en-US" altLang="en-US" sz="1600" b="0" i="0" u="none" strike="noStrike" cap="none" normalizeH="0" baseline="0" dirty="0" err="1">
                <a:ln>
                  <a:noFill/>
                </a:ln>
                <a:solidFill>
                  <a:schemeClr val="bg1"/>
                </a:solidFill>
                <a:effectLst/>
                <a:latin typeface="Söhne"/>
              </a:rPr>
              <a:t>SalePrice</a:t>
            </a:r>
            <a:r>
              <a:rPr kumimoji="0" lang="en-US" altLang="en-US" sz="1600" b="0" i="0" u="none" strike="noStrike" cap="none" normalizeH="0" baseline="0" dirty="0">
                <a:ln>
                  <a:noFill/>
                </a:ln>
                <a:solidFill>
                  <a:schemeClr val="bg1"/>
                </a:solidFill>
                <a:effectLst/>
                <a:latin typeface="Söhne"/>
              </a:rPr>
              <a:t>') and its total assessed value ('</a:t>
            </a:r>
            <a:r>
              <a:rPr kumimoji="0" lang="en-US" altLang="en-US" sz="1600" b="0" i="0" u="none" strike="noStrike" cap="none" normalizeH="0" baseline="0" dirty="0" err="1">
                <a:ln>
                  <a:noFill/>
                </a:ln>
                <a:solidFill>
                  <a:schemeClr val="bg1"/>
                </a:solidFill>
                <a:effectLst/>
                <a:latin typeface="Söhne"/>
              </a:rPr>
              <a:t>TotalValue</a:t>
            </a:r>
            <a:r>
              <a:rPr kumimoji="0" lang="en-US" altLang="en-US" sz="1600" b="0" i="0" u="none" strike="noStrike" cap="none" normalizeH="0" baseline="0" dirty="0">
                <a:ln>
                  <a:noFill/>
                </a:ln>
                <a:solidFill>
                  <a:schemeClr val="bg1"/>
                </a:solidFill>
                <a:effectLst/>
                <a:latin typeface="Söhne"/>
              </a:rPr>
              <a:t>'). Essentially, this calculation shows whether the sale price was higher or lower than the assessed total value, providing insight into the real estate market conditions and valuation accuracy.</a:t>
            </a:r>
            <a:endParaRPr kumimoji="0" lang="en-US" altLang="en-US" sz="1600" b="0" i="0" u="none" strike="noStrike" cap="none" normalizeH="0" baseline="0" dirty="0">
              <a:ln>
                <a:noFill/>
              </a:ln>
              <a:solidFill>
                <a:schemeClr val="bg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bg1"/>
                </a:solidFill>
                <a:effectLst/>
                <a:latin typeface="Söhne"/>
              </a:rPr>
              <a:t>A positive value in '</a:t>
            </a:r>
            <a:r>
              <a:rPr kumimoji="0" lang="en-US" altLang="en-US" sz="1600" b="0" i="0" u="none" strike="noStrike" cap="none" normalizeH="0" baseline="0" dirty="0" err="1">
                <a:ln>
                  <a:noFill/>
                </a:ln>
                <a:solidFill>
                  <a:schemeClr val="bg1"/>
                </a:solidFill>
                <a:effectLst/>
                <a:latin typeface="Söhne"/>
              </a:rPr>
              <a:t>DiffSaleCost</a:t>
            </a:r>
            <a:r>
              <a:rPr kumimoji="0" lang="en-US" altLang="en-US" sz="1600" b="0" i="0" u="none" strike="noStrike" cap="none" normalizeH="0" baseline="0" dirty="0">
                <a:ln>
                  <a:noFill/>
                </a:ln>
                <a:solidFill>
                  <a:schemeClr val="bg1"/>
                </a:solidFill>
                <a:effectLst/>
                <a:latin typeface="Söhne"/>
              </a:rPr>
              <a:t>' indicates that the property was sold for more than its assessed value, suggesting a seller's market or perhaps that the property has features valued by buyers that are not fully captured in the assessed value. Conversely, a negative value suggests the property sold for less than its assessed value, which might indicate a buyer's market, the property's overvaluation, or that the seller needed to sell quickly</a:t>
            </a:r>
            <a:endParaRPr kumimoji="0" lang="en-US" altLang="en-US" sz="1600" b="0" i="0" u="none" strike="noStrike" cap="none" normalizeH="0" baseline="0" dirty="0">
              <a:ln>
                <a:noFill/>
              </a:ln>
              <a:solidFill>
                <a:schemeClr val="bg1"/>
              </a:solidFill>
              <a:effectLst/>
              <a:latin typeface="Arial" panose="020B0604020202020204" pitchFamily="34" charset="0"/>
            </a:endParaRPr>
          </a:p>
        </p:txBody>
      </p:sp>
      <p:cxnSp>
        <p:nvCxnSpPr>
          <p:cNvPr id="41" name="Straight Connector 40">
            <a:extLst>
              <a:ext uri="{FF2B5EF4-FFF2-40B4-BE49-F238E27FC236}">
                <a16:creationId xmlns:a16="http://schemas.microsoft.com/office/drawing/2014/main" id="{CDA8FF63-F78D-A347-F1BB-52B62E78F3BA}"/>
              </a:ext>
            </a:extLst>
          </p:cNvPr>
          <p:cNvCxnSpPr/>
          <p:nvPr/>
        </p:nvCxnSpPr>
        <p:spPr>
          <a:xfrm>
            <a:off x="265471" y="88490"/>
            <a:ext cx="0" cy="668593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42" name="Oval 41">
            <a:hlinkClick r:id="rId6" action="ppaction://hlinksldjump"/>
            <a:extLst>
              <a:ext uri="{FF2B5EF4-FFF2-40B4-BE49-F238E27FC236}">
                <a16:creationId xmlns:a16="http://schemas.microsoft.com/office/drawing/2014/main" id="{8FBC01B5-1BF1-BF10-87D3-B207DFF1C6D0}"/>
              </a:ext>
            </a:extLst>
          </p:cNvPr>
          <p:cNvSpPr/>
          <p:nvPr/>
        </p:nvSpPr>
        <p:spPr>
          <a:xfrm>
            <a:off x="174031" y="420091"/>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hlinkClick r:id="rId7" action="ppaction://hlinksldjump"/>
            <a:extLst>
              <a:ext uri="{FF2B5EF4-FFF2-40B4-BE49-F238E27FC236}">
                <a16:creationId xmlns:a16="http://schemas.microsoft.com/office/drawing/2014/main" id="{E209D186-30AA-3850-FB7B-1473860D2F19}"/>
              </a:ext>
            </a:extLst>
          </p:cNvPr>
          <p:cNvSpPr/>
          <p:nvPr/>
        </p:nvSpPr>
        <p:spPr>
          <a:xfrm>
            <a:off x="174031" y="840782"/>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hlinkClick r:id="rId8" action="ppaction://hlinksldjump"/>
            <a:extLst>
              <a:ext uri="{FF2B5EF4-FFF2-40B4-BE49-F238E27FC236}">
                <a16:creationId xmlns:a16="http://schemas.microsoft.com/office/drawing/2014/main" id="{FACD9E4D-DEB8-802A-4D53-68254261D0D2}"/>
              </a:ext>
            </a:extLst>
          </p:cNvPr>
          <p:cNvSpPr/>
          <p:nvPr/>
        </p:nvSpPr>
        <p:spPr>
          <a:xfrm>
            <a:off x="174031" y="1251426"/>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hlinkClick r:id="rId9" action="ppaction://hlinksldjump"/>
            <a:extLst>
              <a:ext uri="{FF2B5EF4-FFF2-40B4-BE49-F238E27FC236}">
                <a16:creationId xmlns:a16="http://schemas.microsoft.com/office/drawing/2014/main" id="{DABAAB8C-70C4-BEC7-8ABD-7D1AAD24ADE3}"/>
              </a:ext>
            </a:extLst>
          </p:cNvPr>
          <p:cNvSpPr/>
          <p:nvPr/>
        </p:nvSpPr>
        <p:spPr>
          <a:xfrm>
            <a:off x="174031" y="2091033"/>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hlinkClick r:id="rId10" action="ppaction://hlinksldjump"/>
            <a:extLst>
              <a:ext uri="{FF2B5EF4-FFF2-40B4-BE49-F238E27FC236}">
                <a16:creationId xmlns:a16="http://schemas.microsoft.com/office/drawing/2014/main" id="{DB4BD26E-F666-BA3B-3D71-F1231F5F0326}"/>
              </a:ext>
            </a:extLst>
          </p:cNvPr>
          <p:cNvSpPr/>
          <p:nvPr/>
        </p:nvSpPr>
        <p:spPr>
          <a:xfrm>
            <a:off x="174031" y="2492319"/>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hlinkClick r:id="rId11" action="ppaction://hlinksldjump"/>
            <a:extLst>
              <a:ext uri="{FF2B5EF4-FFF2-40B4-BE49-F238E27FC236}">
                <a16:creationId xmlns:a16="http://schemas.microsoft.com/office/drawing/2014/main" id="{A90BDCBD-836E-B0C8-2500-00CEEB8BD2F9}"/>
              </a:ext>
            </a:extLst>
          </p:cNvPr>
          <p:cNvSpPr/>
          <p:nvPr/>
        </p:nvSpPr>
        <p:spPr>
          <a:xfrm>
            <a:off x="174031" y="2896446"/>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hlinkClick r:id="rId12" action="ppaction://hlinksldjump"/>
            <a:extLst>
              <a:ext uri="{FF2B5EF4-FFF2-40B4-BE49-F238E27FC236}">
                <a16:creationId xmlns:a16="http://schemas.microsoft.com/office/drawing/2014/main" id="{C4EE1C2F-53A8-E461-09F0-AB2F5AE9CA67}"/>
              </a:ext>
            </a:extLst>
          </p:cNvPr>
          <p:cNvSpPr/>
          <p:nvPr/>
        </p:nvSpPr>
        <p:spPr>
          <a:xfrm>
            <a:off x="105451" y="4051443"/>
            <a:ext cx="320040" cy="32004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Oval 49">
            <a:hlinkClick r:id="rId13" action="ppaction://hlinksldjump"/>
            <a:extLst>
              <a:ext uri="{FF2B5EF4-FFF2-40B4-BE49-F238E27FC236}">
                <a16:creationId xmlns:a16="http://schemas.microsoft.com/office/drawing/2014/main" id="{B9E7BFA1-3E40-1F2E-B45F-E3F531A7C503}"/>
              </a:ext>
            </a:extLst>
          </p:cNvPr>
          <p:cNvSpPr/>
          <p:nvPr/>
        </p:nvSpPr>
        <p:spPr>
          <a:xfrm>
            <a:off x="174031" y="4528660"/>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hlinkClick r:id="rId14" action="ppaction://hlinksldjump"/>
            <a:extLst>
              <a:ext uri="{FF2B5EF4-FFF2-40B4-BE49-F238E27FC236}">
                <a16:creationId xmlns:a16="http://schemas.microsoft.com/office/drawing/2014/main" id="{11853B82-D1AF-BF1D-8F09-689B1C164005}"/>
              </a:ext>
            </a:extLst>
          </p:cNvPr>
          <p:cNvSpPr/>
          <p:nvPr/>
        </p:nvSpPr>
        <p:spPr>
          <a:xfrm>
            <a:off x="174031" y="4936587"/>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hlinkClick r:id="rId15" action="ppaction://hlinksldjump"/>
            <a:extLst>
              <a:ext uri="{FF2B5EF4-FFF2-40B4-BE49-F238E27FC236}">
                <a16:creationId xmlns:a16="http://schemas.microsoft.com/office/drawing/2014/main" id="{A405CED5-C165-E34A-681C-7723AF66ABD6}"/>
              </a:ext>
            </a:extLst>
          </p:cNvPr>
          <p:cNvSpPr/>
          <p:nvPr/>
        </p:nvSpPr>
        <p:spPr>
          <a:xfrm>
            <a:off x="174031" y="5361195"/>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hlinkClick r:id="rId16" action="ppaction://hlinksldjump"/>
            <a:extLst>
              <a:ext uri="{FF2B5EF4-FFF2-40B4-BE49-F238E27FC236}">
                <a16:creationId xmlns:a16="http://schemas.microsoft.com/office/drawing/2014/main" id="{252E38FE-0F72-C5C1-BCE9-CC06508F599D}"/>
              </a:ext>
            </a:extLst>
          </p:cNvPr>
          <p:cNvSpPr/>
          <p:nvPr/>
        </p:nvSpPr>
        <p:spPr>
          <a:xfrm>
            <a:off x="174031" y="6225925"/>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hlinkClick r:id="rId17" action="ppaction://hlinksldjump"/>
            <a:extLst>
              <a:ext uri="{FF2B5EF4-FFF2-40B4-BE49-F238E27FC236}">
                <a16:creationId xmlns:a16="http://schemas.microsoft.com/office/drawing/2014/main" id="{A9FC9444-25BA-2297-009E-E876229560C3}"/>
              </a:ext>
            </a:extLst>
          </p:cNvPr>
          <p:cNvSpPr/>
          <p:nvPr/>
        </p:nvSpPr>
        <p:spPr>
          <a:xfrm>
            <a:off x="174031" y="15573"/>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hlinkClick r:id="rId18" action="ppaction://hlinksldjump"/>
            <a:extLst>
              <a:ext uri="{FF2B5EF4-FFF2-40B4-BE49-F238E27FC236}">
                <a16:creationId xmlns:a16="http://schemas.microsoft.com/office/drawing/2014/main" id="{CABD104E-9531-5ABF-DBFE-93AAF49B4221}"/>
              </a:ext>
            </a:extLst>
          </p:cNvPr>
          <p:cNvSpPr/>
          <p:nvPr/>
        </p:nvSpPr>
        <p:spPr>
          <a:xfrm>
            <a:off x="174031" y="5791269"/>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hlinkClick r:id="rId19" action="ppaction://hlinksldjump"/>
            <a:extLst>
              <a:ext uri="{FF2B5EF4-FFF2-40B4-BE49-F238E27FC236}">
                <a16:creationId xmlns:a16="http://schemas.microsoft.com/office/drawing/2014/main" id="{CB6BD509-ACF5-C327-F8C4-A020E42B6FDB}"/>
              </a:ext>
            </a:extLst>
          </p:cNvPr>
          <p:cNvSpPr/>
          <p:nvPr/>
        </p:nvSpPr>
        <p:spPr>
          <a:xfrm>
            <a:off x="174031" y="3711451"/>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hlinkClick r:id="rId20" action="ppaction://hlinksldjump"/>
            <a:extLst>
              <a:ext uri="{FF2B5EF4-FFF2-40B4-BE49-F238E27FC236}">
                <a16:creationId xmlns:a16="http://schemas.microsoft.com/office/drawing/2014/main" id="{CB14DB9C-EDA5-1854-C590-0F9D8D416153}"/>
              </a:ext>
            </a:extLst>
          </p:cNvPr>
          <p:cNvSpPr/>
          <p:nvPr/>
        </p:nvSpPr>
        <p:spPr>
          <a:xfrm>
            <a:off x="174031" y="1673059"/>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hlinkClick r:id="rId21" action="ppaction://hlinksldjump"/>
            <a:extLst>
              <a:ext uri="{FF2B5EF4-FFF2-40B4-BE49-F238E27FC236}">
                <a16:creationId xmlns:a16="http://schemas.microsoft.com/office/drawing/2014/main" id="{B8C75F13-B393-7A71-EAB9-8FC98D25D974}"/>
              </a:ext>
            </a:extLst>
          </p:cNvPr>
          <p:cNvSpPr/>
          <p:nvPr/>
        </p:nvSpPr>
        <p:spPr>
          <a:xfrm>
            <a:off x="174031" y="3309266"/>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257881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8B52D91-A4DA-F0D0-25A9-B234AFAC2C52}"/>
              </a:ext>
            </a:extLst>
          </p:cNvPr>
          <p:cNvSpPr txBox="1"/>
          <p:nvPr/>
        </p:nvSpPr>
        <p:spPr>
          <a:xfrm>
            <a:off x="186813" y="934065"/>
            <a:ext cx="11887199" cy="6740307"/>
          </a:xfrm>
          <a:prstGeom prst="rect">
            <a:avLst/>
          </a:prstGeom>
          <a:noFill/>
        </p:spPr>
        <p:txBody>
          <a:bodyPr wrap="square" rtlCol="0">
            <a:spAutoFit/>
          </a:bodyPr>
          <a:lstStyle/>
          <a:p>
            <a:pPr algn="l"/>
            <a:r>
              <a:rPr lang="en-US" b="1" i="0" dirty="0">
                <a:solidFill>
                  <a:srgbClr val="0D0D0D"/>
                </a:solidFill>
                <a:effectLst/>
                <a:latin typeface="Söhne"/>
              </a:rPr>
              <a:t>                                                                                                 </a:t>
            </a:r>
            <a:r>
              <a:rPr lang="en-US" sz="5400" b="1" i="0" dirty="0">
                <a:solidFill>
                  <a:srgbClr val="0D0D0D"/>
                </a:solidFill>
                <a:effectLst/>
                <a:latin typeface="Söhne"/>
              </a:rPr>
              <a:t>Goal</a:t>
            </a:r>
          </a:p>
          <a:p>
            <a:pPr algn="l"/>
            <a:r>
              <a:rPr lang="en-US" sz="3600" b="0" i="0" dirty="0">
                <a:solidFill>
                  <a:srgbClr val="0D0D0D"/>
                </a:solidFill>
                <a:effectLst/>
                <a:latin typeface="Söhne"/>
              </a:rPr>
              <a:t>The goal is to extract meaningful insights that could inform investment decisions, property valuations, and market predictions. This involves:</a:t>
            </a:r>
          </a:p>
          <a:p>
            <a:pPr algn="l">
              <a:buFont typeface="Arial" panose="020B0604020202020204" pitchFamily="34" charset="0"/>
              <a:buChar char="•"/>
            </a:pPr>
            <a:r>
              <a:rPr lang="en-US" sz="3600" b="0" i="0" dirty="0">
                <a:solidFill>
                  <a:srgbClr val="0D0D0D"/>
                </a:solidFill>
                <a:effectLst/>
                <a:latin typeface="Söhne"/>
              </a:rPr>
              <a:t>Identifying properties sold at a profit or loss and quantifying these outcomes.</a:t>
            </a:r>
          </a:p>
          <a:p>
            <a:pPr algn="l">
              <a:buFont typeface="Arial" panose="020B0604020202020204" pitchFamily="34" charset="0"/>
              <a:buChar char="•"/>
            </a:pPr>
            <a:r>
              <a:rPr lang="en-US" sz="3600" b="0" i="0" dirty="0">
                <a:solidFill>
                  <a:srgbClr val="0D0D0D"/>
                </a:solidFill>
                <a:effectLst/>
                <a:latin typeface="Söhne"/>
              </a:rPr>
              <a:t>Understanding the annualized increase or decrease in property values.</a:t>
            </a:r>
          </a:p>
          <a:p>
            <a:pPr algn="l">
              <a:buFont typeface="Arial" panose="020B0604020202020204" pitchFamily="34" charset="0"/>
              <a:buChar char="•"/>
            </a:pPr>
            <a:r>
              <a:rPr lang="en-US" sz="3600" b="0" i="0" dirty="0">
                <a:solidFill>
                  <a:srgbClr val="0D0D0D"/>
                </a:solidFill>
                <a:effectLst/>
                <a:latin typeface="Söhne"/>
              </a:rPr>
              <a:t>Segmenting the data by various demographics, such as city and street, to identify high-value areas</a:t>
            </a:r>
          </a:p>
          <a:p>
            <a:pPr algn="l"/>
            <a:endParaRPr lang="en-US" sz="3600" b="0" i="0" dirty="0">
              <a:solidFill>
                <a:srgbClr val="0D0D0D"/>
              </a:solidFill>
              <a:effectLst/>
              <a:latin typeface="Söhne"/>
            </a:endParaRPr>
          </a:p>
          <a:p>
            <a:endParaRPr lang="en-US" dirty="0"/>
          </a:p>
        </p:txBody>
      </p:sp>
    </p:spTree>
    <p:extLst>
      <p:ext uri="{BB962C8B-B14F-4D97-AF65-F5344CB8AC3E}">
        <p14:creationId xmlns:p14="http://schemas.microsoft.com/office/powerpoint/2010/main" val="909156460"/>
      </p:ext>
    </p:extLst>
  </p:cSld>
  <p:clrMapOvr>
    <a:masterClrMapping/>
  </p:clrMapOvr>
  <mc:AlternateContent xmlns:mc="http://schemas.openxmlformats.org/markup-compatibility/2006">
    <mc:Choice xmlns:p14="http://schemas.microsoft.com/office/powerpoint/2010/main" Requires="p14">
      <p:transition spd="slow" p14:dur="4000">
        <p14:vortex dir="r"/>
      </p:transition>
    </mc:Choice>
    <mc:Fallback>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08000" b="-108000"/>
          </a:stretch>
        </a:blipFill>
        <a:effectLst/>
      </p:bgPr>
    </p:bg>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CE458B09-179B-489C-B446-16EBAD992826}"/>
              </a:ext>
            </a:extLst>
          </p:cNvPr>
          <p:cNvSpPr/>
          <p:nvPr/>
        </p:nvSpPr>
        <p:spPr>
          <a:xfrm>
            <a:off x="-80387" y="-157848"/>
            <a:ext cx="12272387" cy="7015848"/>
          </a:xfrm>
          <a:prstGeom prst="rect">
            <a:avLst/>
          </a:prstGeom>
          <a:solidFill>
            <a:schemeClr val="tx1">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Picture Placeholder 35">
            <a:extLst>
              <a:ext uri="{FF2B5EF4-FFF2-40B4-BE49-F238E27FC236}">
                <a16:creationId xmlns:a16="http://schemas.microsoft.com/office/drawing/2014/main" id="{C810D5FD-C38B-5EFB-21C4-16930FCF0051}"/>
              </a:ext>
            </a:extLst>
          </p:cNvPr>
          <p:cNvPicPr>
            <a:picLocks noGrp="1" noChangeAspect="1"/>
          </p:cNvPicPr>
          <p:nvPr>
            <p:ph type="pic" sz="quarter" idx="12"/>
          </p:nvPr>
        </p:nvPicPr>
        <p:blipFill>
          <a:blip r:embed="rId3">
            <a:extLst>
              <a:ext uri="{28A0092B-C50C-407E-A947-70E740481C1C}">
                <a14:useLocalDpi xmlns:a14="http://schemas.microsoft.com/office/drawing/2010/main" val="0"/>
              </a:ext>
            </a:extLst>
          </a:blip>
          <a:srcRect/>
          <a:stretch/>
        </p:blipFill>
        <p:spPr>
          <a:xfrm>
            <a:off x="11427892" y="2313069"/>
            <a:ext cx="2153264" cy="2472057"/>
          </a:xfrm>
        </p:spPr>
      </p:pic>
      <p:pic>
        <p:nvPicPr>
          <p:cNvPr id="34" name="Picture Placeholder 33">
            <a:extLst>
              <a:ext uri="{FF2B5EF4-FFF2-40B4-BE49-F238E27FC236}">
                <a16:creationId xmlns:a16="http://schemas.microsoft.com/office/drawing/2014/main" id="{9619A093-8FFD-651A-A7CC-52F0D824C3E6}"/>
              </a:ext>
            </a:extLst>
          </p:cNvPr>
          <p:cNvPicPr>
            <a:picLocks noGrp="1" noChangeAspect="1"/>
          </p:cNvPicPr>
          <p:nvPr>
            <p:ph type="pic" sz="quarter" idx="11"/>
          </p:nvPr>
        </p:nvPicPr>
        <p:blipFill>
          <a:blip r:embed="rId4">
            <a:extLst>
              <a:ext uri="{28A0092B-C50C-407E-A947-70E740481C1C}">
                <a14:useLocalDpi xmlns:a14="http://schemas.microsoft.com/office/drawing/2010/main" val="0"/>
              </a:ext>
            </a:extLst>
          </a:blip>
          <a:srcRect/>
          <a:stretch/>
        </p:blipFill>
        <p:spPr>
          <a:xfrm>
            <a:off x="9164097" y="2313069"/>
            <a:ext cx="2153264" cy="2472057"/>
          </a:xfrm>
        </p:spPr>
      </p:pic>
      <p:pic>
        <p:nvPicPr>
          <p:cNvPr id="32" name="Picture Placeholder 31">
            <a:extLst>
              <a:ext uri="{FF2B5EF4-FFF2-40B4-BE49-F238E27FC236}">
                <a16:creationId xmlns:a16="http://schemas.microsoft.com/office/drawing/2014/main" id="{04662641-EA79-C987-7E4E-A42EC5063E63}"/>
              </a:ext>
            </a:extLst>
          </p:cNvPr>
          <p:cNvPicPr>
            <a:picLocks noGrp="1" noChangeAspect="1"/>
          </p:cNvPicPr>
          <p:nvPr>
            <p:ph type="pic" sz="quarter" idx="10"/>
          </p:nvPr>
        </p:nvPicPr>
        <p:blipFill>
          <a:blip r:embed="rId5">
            <a:extLst>
              <a:ext uri="{28A0092B-C50C-407E-A947-70E740481C1C}">
                <a14:useLocalDpi xmlns:a14="http://schemas.microsoft.com/office/drawing/2010/main" val="0"/>
              </a:ext>
            </a:extLst>
          </a:blip>
          <a:srcRect/>
          <a:stretch/>
        </p:blipFill>
        <p:spPr>
          <a:xfrm>
            <a:off x="3848518" y="266389"/>
            <a:ext cx="5205048" cy="6295185"/>
          </a:xfrm>
        </p:spPr>
      </p:pic>
      <p:sp>
        <p:nvSpPr>
          <p:cNvPr id="9" name="TextBox 8">
            <a:extLst>
              <a:ext uri="{FF2B5EF4-FFF2-40B4-BE49-F238E27FC236}">
                <a16:creationId xmlns:a16="http://schemas.microsoft.com/office/drawing/2014/main" id="{69F4CA1B-4DE6-238E-409E-72DA9F56D0BB}"/>
              </a:ext>
            </a:extLst>
          </p:cNvPr>
          <p:cNvSpPr txBox="1"/>
          <p:nvPr/>
        </p:nvSpPr>
        <p:spPr>
          <a:xfrm>
            <a:off x="467442" y="794497"/>
            <a:ext cx="3400167" cy="5509200"/>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bg1"/>
                </a:solidFill>
                <a:effectLst/>
                <a:latin typeface="Söhne"/>
              </a:rPr>
              <a:t>The provided code calculates and adds a new column named 'Profit' to the </a:t>
            </a:r>
            <a:r>
              <a:rPr kumimoji="0" lang="en-US" altLang="en-US" sz="1600" b="1" i="0" u="none" strike="noStrike" cap="none" normalizeH="0" baseline="0" dirty="0" err="1">
                <a:ln>
                  <a:noFill/>
                </a:ln>
                <a:solidFill>
                  <a:schemeClr val="bg1"/>
                </a:solidFill>
                <a:effectLst/>
                <a:latin typeface="Söhne Mono"/>
              </a:rPr>
              <a:t>Cleaning_Nashville_Housing_Data</a:t>
            </a:r>
            <a:r>
              <a:rPr kumimoji="0" lang="en-US" altLang="en-US" sz="1600" b="0" i="0" u="none" strike="noStrike" cap="none" normalizeH="0" baseline="0" dirty="0">
                <a:ln>
                  <a:noFill/>
                </a:ln>
                <a:solidFill>
                  <a:schemeClr val="bg1"/>
                </a:solidFill>
                <a:effectLst/>
                <a:latin typeface="Söhne"/>
              </a:rPr>
              <a:t> </a:t>
            </a:r>
            <a:r>
              <a:rPr kumimoji="0" lang="en-US" altLang="en-US" sz="1600" b="0" i="0" u="none" strike="noStrike" cap="none" normalizeH="0" baseline="0" dirty="0" err="1">
                <a:ln>
                  <a:noFill/>
                </a:ln>
                <a:solidFill>
                  <a:schemeClr val="bg1"/>
                </a:solidFill>
                <a:effectLst/>
                <a:latin typeface="Söhne"/>
              </a:rPr>
              <a:t>DataFrame</a:t>
            </a:r>
            <a:r>
              <a:rPr kumimoji="0" lang="en-US" altLang="en-US" sz="1600" b="0" i="0" u="none" strike="noStrike" cap="none" normalizeH="0" baseline="0" dirty="0">
                <a:ln>
                  <a:noFill/>
                </a:ln>
                <a:solidFill>
                  <a:schemeClr val="bg1"/>
                </a:solidFill>
                <a:effectLst/>
                <a:latin typeface="Söhne"/>
              </a:rPr>
              <a:t>. Initially, all values in this 'Profit' column are set to 0. Then, for rows where '</a:t>
            </a:r>
            <a:r>
              <a:rPr kumimoji="0" lang="en-US" altLang="en-US" sz="1600" b="0" i="0" u="none" strike="noStrike" cap="none" normalizeH="0" baseline="0" dirty="0" err="1">
                <a:ln>
                  <a:noFill/>
                </a:ln>
                <a:solidFill>
                  <a:schemeClr val="bg1"/>
                </a:solidFill>
                <a:effectLst/>
                <a:latin typeface="Söhne"/>
              </a:rPr>
              <a:t>DiffSaleCost</a:t>
            </a:r>
            <a:r>
              <a:rPr kumimoji="0" lang="en-US" altLang="en-US" sz="1600" b="0" i="0" u="none" strike="noStrike" cap="none" normalizeH="0" baseline="0" dirty="0">
                <a:ln>
                  <a:noFill/>
                </a:ln>
                <a:solidFill>
                  <a:schemeClr val="bg1"/>
                </a:solidFill>
                <a:effectLst/>
                <a:latin typeface="Söhne"/>
              </a:rPr>
              <a:t>' is greater than 0 (indicating that the sale price was higher than the total value, thus a profit was made on the sale), the 'Profit' column is updated with the value from '</a:t>
            </a:r>
            <a:r>
              <a:rPr kumimoji="0" lang="en-US" altLang="en-US" sz="1600" b="0" i="0" u="none" strike="noStrike" cap="none" normalizeH="0" baseline="0" dirty="0" err="1">
                <a:ln>
                  <a:noFill/>
                </a:ln>
                <a:solidFill>
                  <a:schemeClr val="bg1"/>
                </a:solidFill>
                <a:effectLst/>
                <a:latin typeface="Söhne"/>
              </a:rPr>
              <a:t>DiffSaleCost</a:t>
            </a:r>
            <a:r>
              <a:rPr kumimoji="0" lang="en-US" altLang="en-US" sz="1600" b="0" i="0" u="none" strike="noStrike" cap="none" normalizeH="0" baseline="0" dirty="0">
                <a:ln>
                  <a:noFill/>
                </a:ln>
                <a:solidFill>
                  <a:schemeClr val="bg1"/>
                </a:solidFill>
                <a:effectLst/>
                <a:latin typeface="Söhne"/>
              </a:rPr>
              <a:t>'.</a:t>
            </a:r>
            <a:endParaRPr kumimoji="0" lang="en-US" altLang="en-US" sz="1600" b="0" i="0" u="none" strike="noStrike" cap="none" normalizeH="0" baseline="0" dirty="0">
              <a:ln>
                <a:noFill/>
              </a:ln>
              <a:solidFill>
                <a:schemeClr val="bg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bg1"/>
                </a:solidFill>
                <a:effectLst/>
                <a:latin typeface="Söhne"/>
              </a:rPr>
              <a:t>This approach effectively segments the data into profitable and non-profitable sales, with the 'Profit' column reflecting the profit amount where applicable and remaining at 0 for sales that did not result in a profit (where the sale price did not exceed the total value). This column can be used for further analysis to understand profitability patterns within the dataset</a:t>
            </a:r>
            <a:endParaRPr lang="en-US" sz="1600" dirty="0">
              <a:solidFill>
                <a:schemeClr val="bg1"/>
              </a:solidFill>
            </a:endParaRPr>
          </a:p>
        </p:txBody>
      </p:sp>
      <p:cxnSp>
        <p:nvCxnSpPr>
          <p:cNvPr id="20" name="Straight Connector 19">
            <a:extLst>
              <a:ext uri="{FF2B5EF4-FFF2-40B4-BE49-F238E27FC236}">
                <a16:creationId xmlns:a16="http://schemas.microsoft.com/office/drawing/2014/main" id="{F7526EFA-67AF-E21C-36A7-1A7035CE6E72}"/>
              </a:ext>
            </a:extLst>
          </p:cNvPr>
          <p:cNvCxnSpPr/>
          <p:nvPr/>
        </p:nvCxnSpPr>
        <p:spPr>
          <a:xfrm>
            <a:off x="265471" y="88490"/>
            <a:ext cx="0" cy="668593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1" name="Oval 20">
            <a:hlinkClick r:id="rId6" action="ppaction://hlinksldjump"/>
            <a:extLst>
              <a:ext uri="{FF2B5EF4-FFF2-40B4-BE49-F238E27FC236}">
                <a16:creationId xmlns:a16="http://schemas.microsoft.com/office/drawing/2014/main" id="{697302A6-006E-406C-7B86-76AA60F91A08}"/>
              </a:ext>
            </a:extLst>
          </p:cNvPr>
          <p:cNvSpPr/>
          <p:nvPr/>
        </p:nvSpPr>
        <p:spPr>
          <a:xfrm>
            <a:off x="174031" y="420091"/>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hlinkClick r:id="rId7" action="ppaction://hlinksldjump"/>
            <a:extLst>
              <a:ext uri="{FF2B5EF4-FFF2-40B4-BE49-F238E27FC236}">
                <a16:creationId xmlns:a16="http://schemas.microsoft.com/office/drawing/2014/main" id="{1A1019C6-AB35-C1C9-E7F1-EFCC04E6A5EB}"/>
              </a:ext>
            </a:extLst>
          </p:cNvPr>
          <p:cNvSpPr/>
          <p:nvPr/>
        </p:nvSpPr>
        <p:spPr>
          <a:xfrm>
            <a:off x="174031" y="840782"/>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hlinkClick r:id="rId8" action="ppaction://hlinksldjump"/>
            <a:extLst>
              <a:ext uri="{FF2B5EF4-FFF2-40B4-BE49-F238E27FC236}">
                <a16:creationId xmlns:a16="http://schemas.microsoft.com/office/drawing/2014/main" id="{734EBE05-CDFB-3787-01D7-AD61693D5822}"/>
              </a:ext>
            </a:extLst>
          </p:cNvPr>
          <p:cNvSpPr/>
          <p:nvPr/>
        </p:nvSpPr>
        <p:spPr>
          <a:xfrm>
            <a:off x="174031" y="1251426"/>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hlinkClick r:id="rId9" action="ppaction://hlinksldjump"/>
            <a:extLst>
              <a:ext uri="{FF2B5EF4-FFF2-40B4-BE49-F238E27FC236}">
                <a16:creationId xmlns:a16="http://schemas.microsoft.com/office/drawing/2014/main" id="{BB5640EE-8432-6784-65A9-7D225C1B87BB}"/>
              </a:ext>
            </a:extLst>
          </p:cNvPr>
          <p:cNvSpPr/>
          <p:nvPr/>
        </p:nvSpPr>
        <p:spPr>
          <a:xfrm>
            <a:off x="174031" y="2091033"/>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hlinkClick r:id="rId10" action="ppaction://hlinksldjump"/>
            <a:extLst>
              <a:ext uri="{FF2B5EF4-FFF2-40B4-BE49-F238E27FC236}">
                <a16:creationId xmlns:a16="http://schemas.microsoft.com/office/drawing/2014/main" id="{A769E59C-F82D-8251-2791-3B359CB20E55}"/>
              </a:ext>
            </a:extLst>
          </p:cNvPr>
          <p:cNvSpPr/>
          <p:nvPr/>
        </p:nvSpPr>
        <p:spPr>
          <a:xfrm>
            <a:off x="174031" y="2492319"/>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hlinkClick r:id="rId11" action="ppaction://hlinksldjump"/>
            <a:extLst>
              <a:ext uri="{FF2B5EF4-FFF2-40B4-BE49-F238E27FC236}">
                <a16:creationId xmlns:a16="http://schemas.microsoft.com/office/drawing/2014/main" id="{B9EBE3F2-5F85-2213-CD2C-3326983570FF}"/>
              </a:ext>
            </a:extLst>
          </p:cNvPr>
          <p:cNvSpPr/>
          <p:nvPr/>
        </p:nvSpPr>
        <p:spPr>
          <a:xfrm>
            <a:off x="174031" y="2896446"/>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hlinkClick r:id="rId12" action="ppaction://hlinksldjump"/>
            <a:extLst>
              <a:ext uri="{FF2B5EF4-FFF2-40B4-BE49-F238E27FC236}">
                <a16:creationId xmlns:a16="http://schemas.microsoft.com/office/drawing/2014/main" id="{4E967855-D7BD-8CC1-5608-5D0CADE0339E}"/>
              </a:ext>
            </a:extLst>
          </p:cNvPr>
          <p:cNvSpPr/>
          <p:nvPr/>
        </p:nvSpPr>
        <p:spPr>
          <a:xfrm>
            <a:off x="174031" y="4124530"/>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hlinkClick r:id="rId13" action="ppaction://hlinksldjump"/>
            <a:extLst>
              <a:ext uri="{FF2B5EF4-FFF2-40B4-BE49-F238E27FC236}">
                <a16:creationId xmlns:a16="http://schemas.microsoft.com/office/drawing/2014/main" id="{ED46284F-A559-5874-0555-6AA204197E3D}"/>
              </a:ext>
            </a:extLst>
          </p:cNvPr>
          <p:cNvSpPr/>
          <p:nvPr/>
        </p:nvSpPr>
        <p:spPr>
          <a:xfrm>
            <a:off x="105451" y="4461946"/>
            <a:ext cx="320040" cy="32004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hlinkClick r:id="rId14" action="ppaction://hlinksldjump"/>
            <a:extLst>
              <a:ext uri="{FF2B5EF4-FFF2-40B4-BE49-F238E27FC236}">
                <a16:creationId xmlns:a16="http://schemas.microsoft.com/office/drawing/2014/main" id="{AD26D571-CA16-AA96-6A50-EE7060D492DC}"/>
              </a:ext>
            </a:extLst>
          </p:cNvPr>
          <p:cNvSpPr/>
          <p:nvPr/>
        </p:nvSpPr>
        <p:spPr>
          <a:xfrm>
            <a:off x="174031" y="4936587"/>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hlinkClick r:id="rId15" action="ppaction://hlinksldjump"/>
            <a:extLst>
              <a:ext uri="{FF2B5EF4-FFF2-40B4-BE49-F238E27FC236}">
                <a16:creationId xmlns:a16="http://schemas.microsoft.com/office/drawing/2014/main" id="{2DC5AD4C-6DF6-5840-F180-430A690D3D3D}"/>
              </a:ext>
            </a:extLst>
          </p:cNvPr>
          <p:cNvSpPr/>
          <p:nvPr/>
        </p:nvSpPr>
        <p:spPr>
          <a:xfrm>
            <a:off x="174031" y="5361195"/>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hlinkClick r:id="rId16" action="ppaction://hlinksldjump"/>
            <a:extLst>
              <a:ext uri="{FF2B5EF4-FFF2-40B4-BE49-F238E27FC236}">
                <a16:creationId xmlns:a16="http://schemas.microsoft.com/office/drawing/2014/main" id="{7B196FF1-3608-4AEA-F6C1-E2BE0B31FA79}"/>
              </a:ext>
            </a:extLst>
          </p:cNvPr>
          <p:cNvSpPr/>
          <p:nvPr/>
        </p:nvSpPr>
        <p:spPr>
          <a:xfrm>
            <a:off x="174031" y="6225925"/>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hlinkClick r:id="rId17" action="ppaction://hlinksldjump"/>
            <a:extLst>
              <a:ext uri="{FF2B5EF4-FFF2-40B4-BE49-F238E27FC236}">
                <a16:creationId xmlns:a16="http://schemas.microsoft.com/office/drawing/2014/main" id="{6D9A8E68-5B04-92AD-BEF3-686D618E3EA0}"/>
              </a:ext>
            </a:extLst>
          </p:cNvPr>
          <p:cNvSpPr/>
          <p:nvPr/>
        </p:nvSpPr>
        <p:spPr>
          <a:xfrm>
            <a:off x="174031" y="15573"/>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hlinkClick r:id="rId18" action="ppaction://hlinksldjump"/>
            <a:extLst>
              <a:ext uri="{FF2B5EF4-FFF2-40B4-BE49-F238E27FC236}">
                <a16:creationId xmlns:a16="http://schemas.microsoft.com/office/drawing/2014/main" id="{21318C0A-FFAB-83F9-403E-BF2C06DD914B}"/>
              </a:ext>
            </a:extLst>
          </p:cNvPr>
          <p:cNvSpPr/>
          <p:nvPr/>
        </p:nvSpPr>
        <p:spPr>
          <a:xfrm>
            <a:off x="174031" y="5791269"/>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hlinkClick r:id="rId19" action="ppaction://hlinksldjump"/>
            <a:extLst>
              <a:ext uri="{FF2B5EF4-FFF2-40B4-BE49-F238E27FC236}">
                <a16:creationId xmlns:a16="http://schemas.microsoft.com/office/drawing/2014/main" id="{7ECB6C8B-51D8-2D7F-CD9B-4D91AC2B730A}"/>
              </a:ext>
            </a:extLst>
          </p:cNvPr>
          <p:cNvSpPr/>
          <p:nvPr/>
        </p:nvSpPr>
        <p:spPr>
          <a:xfrm>
            <a:off x="174031" y="3711451"/>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hlinkClick r:id="rId20" action="ppaction://hlinksldjump"/>
            <a:extLst>
              <a:ext uri="{FF2B5EF4-FFF2-40B4-BE49-F238E27FC236}">
                <a16:creationId xmlns:a16="http://schemas.microsoft.com/office/drawing/2014/main" id="{0AE16F5E-90BA-C1A1-8F9F-178D495F8346}"/>
              </a:ext>
            </a:extLst>
          </p:cNvPr>
          <p:cNvSpPr/>
          <p:nvPr/>
        </p:nvSpPr>
        <p:spPr>
          <a:xfrm>
            <a:off x="174031" y="1673059"/>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hlinkClick r:id="rId21" action="ppaction://hlinksldjump"/>
            <a:extLst>
              <a:ext uri="{FF2B5EF4-FFF2-40B4-BE49-F238E27FC236}">
                <a16:creationId xmlns:a16="http://schemas.microsoft.com/office/drawing/2014/main" id="{77E6F25D-736A-A46C-9D0F-FCC76C00E805}"/>
              </a:ext>
            </a:extLst>
          </p:cNvPr>
          <p:cNvSpPr/>
          <p:nvPr/>
        </p:nvSpPr>
        <p:spPr>
          <a:xfrm>
            <a:off x="174031" y="3309266"/>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664166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CE458B09-179B-489C-B446-16EBAD992826}"/>
              </a:ext>
            </a:extLst>
          </p:cNvPr>
          <p:cNvSpPr/>
          <p:nvPr/>
        </p:nvSpPr>
        <p:spPr>
          <a:xfrm>
            <a:off x="-110531" y="-157848"/>
            <a:ext cx="12302532" cy="7015848"/>
          </a:xfrm>
          <a:prstGeom prst="rect">
            <a:avLst/>
          </a:prstGeom>
          <a:solidFill>
            <a:schemeClr val="tx1">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Picture Placeholder 35">
            <a:extLst>
              <a:ext uri="{FF2B5EF4-FFF2-40B4-BE49-F238E27FC236}">
                <a16:creationId xmlns:a16="http://schemas.microsoft.com/office/drawing/2014/main" id="{C810D5FD-C38B-5EFB-21C4-16930FCF0051}"/>
              </a:ext>
            </a:extLst>
          </p:cNvPr>
          <p:cNvPicPr>
            <a:picLocks noGrp="1" noChangeAspect="1"/>
          </p:cNvPicPr>
          <p:nvPr>
            <p:ph type="pic" sz="quarter" idx="12"/>
          </p:nvPr>
        </p:nvPicPr>
        <p:blipFill>
          <a:blip r:embed="rId3">
            <a:extLst>
              <a:ext uri="{28A0092B-C50C-407E-A947-70E740481C1C}">
                <a14:useLocalDpi xmlns:a14="http://schemas.microsoft.com/office/drawing/2010/main" val="0"/>
              </a:ext>
            </a:extLst>
          </a:blip>
          <a:srcRect/>
          <a:stretch/>
        </p:blipFill>
        <p:spPr>
          <a:xfrm>
            <a:off x="11427892" y="2313069"/>
            <a:ext cx="2153264" cy="2472057"/>
          </a:xfrm>
        </p:spPr>
      </p:pic>
      <p:pic>
        <p:nvPicPr>
          <p:cNvPr id="34" name="Picture Placeholder 33">
            <a:extLst>
              <a:ext uri="{FF2B5EF4-FFF2-40B4-BE49-F238E27FC236}">
                <a16:creationId xmlns:a16="http://schemas.microsoft.com/office/drawing/2014/main" id="{9619A093-8FFD-651A-A7CC-52F0D824C3E6}"/>
              </a:ext>
            </a:extLst>
          </p:cNvPr>
          <p:cNvPicPr>
            <a:picLocks noGrp="1" noChangeAspect="1"/>
          </p:cNvPicPr>
          <p:nvPr>
            <p:ph type="pic" sz="quarter" idx="11"/>
          </p:nvPr>
        </p:nvPicPr>
        <p:blipFill>
          <a:blip r:embed="rId4">
            <a:extLst>
              <a:ext uri="{28A0092B-C50C-407E-A947-70E740481C1C}">
                <a14:useLocalDpi xmlns:a14="http://schemas.microsoft.com/office/drawing/2010/main" val="0"/>
              </a:ext>
            </a:extLst>
          </a:blip>
          <a:srcRect/>
          <a:stretch/>
        </p:blipFill>
        <p:spPr>
          <a:xfrm>
            <a:off x="9164097" y="2313069"/>
            <a:ext cx="2153264" cy="2472057"/>
          </a:xfrm>
        </p:spPr>
      </p:pic>
      <p:pic>
        <p:nvPicPr>
          <p:cNvPr id="32" name="Picture Placeholder 31">
            <a:extLst>
              <a:ext uri="{FF2B5EF4-FFF2-40B4-BE49-F238E27FC236}">
                <a16:creationId xmlns:a16="http://schemas.microsoft.com/office/drawing/2014/main" id="{04662641-EA79-C987-7E4E-A42EC5063E63}"/>
              </a:ext>
            </a:extLst>
          </p:cNvPr>
          <p:cNvPicPr>
            <a:picLocks noGrp="1" noChangeAspect="1"/>
          </p:cNvPicPr>
          <p:nvPr>
            <p:ph type="pic" sz="quarter" idx="10"/>
          </p:nvPr>
        </p:nvPicPr>
        <p:blipFill>
          <a:blip r:embed="rId5">
            <a:extLst>
              <a:ext uri="{28A0092B-C50C-407E-A947-70E740481C1C}">
                <a14:useLocalDpi xmlns:a14="http://schemas.microsoft.com/office/drawing/2010/main" val="0"/>
              </a:ext>
            </a:extLst>
          </a:blip>
          <a:srcRect/>
          <a:stretch/>
        </p:blipFill>
        <p:spPr>
          <a:xfrm>
            <a:off x="3848518" y="266389"/>
            <a:ext cx="5205048" cy="6295185"/>
          </a:xfrm>
        </p:spPr>
      </p:pic>
      <p:sp>
        <p:nvSpPr>
          <p:cNvPr id="9" name="TextBox 8">
            <a:extLst>
              <a:ext uri="{FF2B5EF4-FFF2-40B4-BE49-F238E27FC236}">
                <a16:creationId xmlns:a16="http://schemas.microsoft.com/office/drawing/2014/main" id="{69F4CA1B-4DE6-238E-409E-72DA9F56D0BB}"/>
              </a:ext>
            </a:extLst>
          </p:cNvPr>
          <p:cNvSpPr txBox="1"/>
          <p:nvPr/>
        </p:nvSpPr>
        <p:spPr>
          <a:xfrm>
            <a:off x="398779" y="266388"/>
            <a:ext cx="3449738" cy="6247864"/>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bg1"/>
                </a:solidFill>
                <a:effectLst/>
                <a:latin typeface="Söhne"/>
              </a:rPr>
              <a:t>The code snippet provided adds a new column named 'Losses' to the </a:t>
            </a:r>
            <a:r>
              <a:rPr kumimoji="0" lang="en-US" altLang="en-US" sz="1600" b="1" i="0" u="none" strike="noStrike" cap="none" normalizeH="0" baseline="0" dirty="0" err="1">
                <a:ln>
                  <a:noFill/>
                </a:ln>
                <a:solidFill>
                  <a:schemeClr val="bg1"/>
                </a:solidFill>
                <a:effectLst/>
                <a:latin typeface="Söhne Mono"/>
              </a:rPr>
              <a:t>Cleaning_Nashville_Housing_Data</a:t>
            </a:r>
            <a:r>
              <a:rPr kumimoji="0" lang="en-US" altLang="en-US" sz="1600" b="0" i="0" u="none" strike="noStrike" cap="none" normalizeH="0" baseline="0" dirty="0">
                <a:ln>
                  <a:noFill/>
                </a:ln>
                <a:solidFill>
                  <a:schemeClr val="bg1"/>
                </a:solidFill>
                <a:effectLst/>
                <a:latin typeface="Söhne"/>
              </a:rPr>
              <a:t> </a:t>
            </a:r>
            <a:r>
              <a:rPr kumimoji="0" lang="en-US" altLang="en-US" sz="1600" b="0" i="0" u="none" strike="noStrike" cap="none" normalizeH="0" baseline="0" dirty="0" err="1">
                <a:ln>
                  <a:noFill/>
                </a:ln>
                <a:solidFill>
                  <a:schemeClr val="bg1"/>
                </a:solidFill>
                <a:effectLst/>
                <a:latin typeface="Söhne"/>
              </a:rPr>
              <a:t>DataFrame</a:t>
            </a:r>
            <a:r>
              <a:rPr kumimoji="0" lang="en-US" altLang="en-US" sz="1600" b="0" i="0" u="none" strike="noStrike" cap="none" normalizeH="0" baseline="0" dirty="0">
                <a:ln>
                  <a:noFill/>
                </a:ln>
                <a:solidFill>
                  <a:schemeClr val="bg1"/>
                </a:solidFill>
                <a:effectLst/>
                <a:latin typeface="Söhne"/>
              </a:rPr>
              <a:t> and initializes all its values to 0. It then updates this 'Losses' column for rows where the '</a:t>
            </a:r>
            <a:r>
              <a:rPr kumimoji="0" lang="en-US" altLang="en-US" sz="1600" b="0" i="0" u="none" strike="noStrike" cap="none" normalizeH="0" baseline="0" dirty="0" err="1">
                <a:ln>
                  <a:noFill/>
                </a:ln>
                <a:solidFill>
                  <a:schemeClr val="bg1"/>
                </a:solidFill>
                <a:effectLst/>
                <a:latin typeface="Söhne"/>
              </a:rPr>
              <a:t>DiffSaleCost</a:t>
            </a:r>
            <a:r>
              <a:rPr kumimoji="0" lang="en-US" altLang="en-US" sz="1600" b="0" i="0" u="none" strike="noStrike" cap="none" normalizeH="0" baseline="0" dirty="0">
                <a:ln>
                  <a:noFill/>
                </a:ln>
                <a:solidFill>
                  <a:schemeClr val="bg1"/>
                </a:solidFill>
                <a:effectLst/>
                <a:latin typeface="Söhne"/>
              </a:rPr>
              <a:t>' is less than 0, indicating that the sale price was lower than the total assessed value, and thus, a loss was incurred on the sale. For these cases, the 'Losses' column is set to the value of '</a:t>
            </a:r>
            <a:r>
              <a:rPr kumimoji="0" lang="en-US" altLang="en-US" sz="1600" b="0" i="0" u="none" strike="noStrike" cap="none" normalizeH="0" baseline="0" dirty="0" err="1">
                <a:ln>
                  <a:noFill/>
                </a:ln>
                <a:solidFill>
                  <a:schemeClr val="bg1"/>
                </a:solidFill>
                <a:effectLst/>
                <a:latin typeface="Söhne"/>
              </a:rPr>
              <a:t>DiffSaleCost</a:t>
            </a:r>
            <a:r>
              <a:rPr kumimoji="0" lang="en-US" altLang="en-US" sz="1600" b="0" i="0" u="none" strike="noStrike" cap="none" normalizeH="0" baseline="0" dirty="0">
                <a:ln>
                  <a:noFill/>
                </a:ln>
                <a:solidFill>
                  <a:schemeClr val="bg1"/>
                </a:solidFill>
                <a:effectLst/>
                <a:latin typeface="Söhne"/>
              </a:rPr>
              <a:t>', representing the amount of loss.</a:t>
            </a:r>
            <a:endParaRPr kumimoji="0" lang="en-US" altLang="en-US" sz="1600" b="0" i="0" u="none" strike="noStrike" cap="none" normalizeH="0" baseline="0" dirty="0">
              <a:ln>
                <a:noFill/>
              </a:ln>
              <a:solidFill>
                <a:schemeClr val="bg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bg1"/>
                </a:solidFill>
                <a:effectLst/>
                <a:latin typeface="Söhne"/>
              </a:rPr>
              <a:t>This process mirrors the earlier calculation of profit, but focuses on identifying and quantifying losses from property sales. The 'Losses' column will show the loss amount where applicable, and remain at 0 for sales that did not result in a loss (where the sale price was equal to or exceeded the total value). This detailed segmentation between profits and losses allows for more nuanced financial analysis of the real estate project's outcomes</a:t>
            </a:r>
            <a:endParaRPr lang="en-US" sz="1600" dirty="0">
              <a:solidFill>
                <a:schemeClr val="bg1"/>
              </a:solidFill>
            </a:endParaRPr>
          </a:p>
        </p:txBody>
      </p:sp>
      <p:cxnSp>
        <p:nvCxnSpPr>
          <p:cNvPr id="20" name="Straight Connector 19">
            <a:extLst>
              <a:ext uri="{FF2B5EF4-FFF2-40B4-BE49-F238E27FC236}">
                <a16:creationId xmlns:a16="http://schemas.microsoft.com/office/drawing/2014/main" id="{0F48FEAE-60F4-F520-3653-47F9D898FCBD}"/>
              </a:ext>
            </a:extLst>
          </p:cNvPr>
          <p:cNvCxnSpPr/>
          <p:nvPr/>
        </p:nvCxnSpPr>
        <p:spPr>
          <a:xfrm>
            <a:off x="265471" y="88490"/>
            <a:ext cx="0" cy="668593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1" name="Oval 20">
            <a:hlinkClick r:id="rId6" action="ppaction://hlinksldjump"/>
            <a:extLst>
              <a:ext uri="{FF2B5EF4-FFF2-40B4-BE49-F238E27FC236}">
                <a16:creationId xmlns:a16="http://schemas.microsoft.com/office/drawing/2014/main" id="{7FA4DC9E-5083-181A-C67E-10461D045D2E}"/>
              </a:ext>
            </a:extLst>
          </p:cNvPr>
          <p:cNvSpPr/>
          <p:nvPr/>
        </p:nvSpPr>
        <p:spPr>
          <a:xfrm>
            <a:off x="174031" y="420091"/>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hlinkClick r:id="rId7" action="ppaction://hlinksldjump"/>
            <a:extLst>
              <a:ext uri="{FF2B5EF4-FFF2-40B4-BE49-F238E27FC236}">
                <a16:creationId xmlns:a16="http://schemas.microsoft.com/office/drawing/2014/main" id="{BAC02C22-B9CF-BB62-ECB8-3651B7AA3266}"/>
              </a:ext>
            </a:extLst>
          </p:cNvPr>
          <p:cNvSpPr/>
          <p:nvPr/>
        </p:nvSpPr>
        <p:spPr>
          <a:xfrm>
            <a:off x="174031" y="840782"/>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hlinkClick r:id="rId8" action="ppaction://hlinksldjump"/>
            <a:extLst>
              <a:ext uri="{FF2B5EF4-FFF2-40B4-BE49-F238E27FC236}">
                <a16:creationId xmlns:a16="http://schemas.microsoft.com/office/drawing/2014/main" id="{D047ED61-1E9D-12A2-7E65-95A53790E51A}"/>
              </a:ext>
            </a:extLst>
          </p:cNvPr>
          <p:cNvSpPr/>
          <p:nvPr/>
        </p:nvSpPr>
        <p:spPr>
          <a:xfrm>
            <a:off x="174031" y="1251426"/>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hlinkClick r:id="rId9" action="ppaction://hlinksldjump"/>
            <a:extLst>
              <a:ext uri="{FF2B5EF4-FFF2-40B4-BE49-F238E27FC236}">
                <a16:creationId xmlns:a16="http://schemas.microsoft.com/office/drawing/2014/main" id="{2A4DDAE6-A312-D120-E7E4-066CDFB328C1}"/>
              </a:ext>
            </a:extLst>
          </p:cNvPr>
          <p:cNvSpPr/>
          <p:nvPr/>
        </p:nvSpPr>
        <p:spPr>
          <a:xfrm>
            <a:off x="174031" y="2091033"/>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hlinkClick r:id="rId10" action="ppaction://hlinksldjump"/>
            <a:extLst>
              <a:ext uri="{FF2B5EF4-FFF2-40B4-BE49-F238E27FC236}">
                <a16:creationId xmlns:a16="http://schemas.microsoft.com/office/drawing/2014/main" id="{4AD1058D-EDAA-2EF1-A4E4-F1AB186C279F}"/>
              </a:ext>
            </a:extLst>
          </p:cNvPr>
          <p:cNvSpPr/>
          <p:nvPr/>
        </p:nvSpPr>
        <p:spPr>
          <a:xfrm>
            <a:off x="174031" y="2492319"/>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hlinkClick r:id="rId11" action="ppaction://hlinksldjump"/>
            <a:extLst>
              <a:ext uri="{FF2B5EF4-FFF2-40B4-BE49-F238E27FC236}">
                <a16:creationId xmlns:a16="http://schemas.microsoft.com/office/drawing/2014/main" id="{E2369E3B-AC63-1A5A-F664-BC60FC2497BE}"/>
              </a:ext>
            </a:extLst>
          </p:cNvPr>
          <p:cNvSpPr/>
          <p:nvPr/>
        </p:nvSpPr>
        <p:spPr>
          <a:xfrm>
            <a:off x="174031" y="2896446"/>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hlinkClick r:id="rId12" action="ppaction://hlinksldjump"/>
            <a:extLst>
              <a:ext uri="{FF2B5EF4-FFF2-40B4-BE49-F238E27FC236}">
                <a16:creationId xmlns:a16="http://schemas.microsoft.com/office/drawing/2014/main" id="{9B896634-12EE-075C-6D7B-ADD6FB0D47CF}"/>
              </a:ext>
            </a:extLst>
          </p:cNvPr>
          <p:cNvSpPr/>
          <p:nvPr/>
        </p:nvSpPr>
        <p:spPr>
          <a:xfrm>
            <a:off x="174031" y="4124530"/>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hlinkClick r:id="rId13" action="ppaction://hlinksldjump"/>
            <a:extLst>
              <a:ext uri="{FF2B5EF4-FFF2-40B4-BE49-F238E27FC236}">
                <a16:creationId xmlns:a16="http://schemas.microsoft.com/office/drawing/2014/main" id="{65AC2034-7C38-DE31-2357-F8CF0EA1E8FD}"/>
              </a:ext>
            </a:extLst>
          </p:cNvPr>
          <p:cNvSpPr/>
          <p:nvPr/>
        </p:nvSpPr>
        <p:spPr>
          <a:xfrm>
            <a:off x="174031" y="4528660"/>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hlinkClick r:id="rId14" action="ppaction://hlinksldjump"/>
            <a:extLst>
              <a:ext uri="{FF2B5EF4-FFF2-40B4-BE49-F238E27FC236}">
                <a16:creationId xmlns:a16="http://schemas.microsoft.com/office/drawing/2014/main" id="{16B2EDC4-06F5-8996-3F2F-D5CC815E839C}"/>
              </a:ext>
            </a:extLst>
          </p:cNvPr>
          <p:cNvSpPr/>
          <p:nvPr/>
        </p:nvSpPr>
        <p:spPr>
          <a:xfrm>
            <a:off x="107056" y="4876315"/>
            <a:ext cx="320040" cy="32004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hlinkClick r:id="rId15" action="ppaction://hlinksldjump"/>
            <a:extLst>
              <a:ext uri="{FF2B5EF4-FFF2-40B4-BE49-F238E27FC236}">
                <a16:creationId xmlns:a16="http://schemas.microsoft.com/office/drawing/2014/main" id="{24B75541-7BB1-806D-CF57-AE4A4B33D8CE}"/>
              </a:ext>
            </a:extLst>
          </p:cNvPr>
          <p:cNvSpPr/>
          <p:nvPr/>
        </p:nvSpPr>
        <p:spPr>
          <a:xfrm>
            <a:off x="174031" y="5361195"/>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hlinkClick r:id="rId16" action="ppaction://hlinksldjump"/>
            <a:extLst>
              <a:ext uri="{FF2B5EF4-FFF2-40B4-BE49-F238E27FC236}">
                <a16:creationId xmlns:a16="http://schemas.microsoft.com/office/drawing/2014/main" id="{7B949944-E214-5C78-AD51-01DE278E02AB}"/>
              </a:ext>
            </a:extLst>
          </p:cNvPr>
          <p:cNvSpPr/>
          <p:nvPr/>
        </p:nvSpPr>
        <p:spPr>
          <a:xfrm>
            <a:off x="174031" y="6225925"/>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hlinkClick r:id="rId17" action="ppaction://hlinksldjump"/>
            <a:extLst>
              <a:ext uri="{FF2B5EF4-FFF2-40B4-BE49-F238E27FC236}">
                <a16:creationId xmlns:a16="http://schemas.microsoft.com/office/drawing/2014/main" id="{A46CE69C-7155-68A2-7119-C9F54AF30A6D}"/>
              </a:ext>
            </a:extLst>
          </p:cNvPr>
          <p:cNvSpPr/>
          <p:nvPr/>
        </p:nvSpPr>
        <p:spPr>
          <a:xfrm>
            <a:off x="174031" y="15573"/>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hlinkClick r:id="rId18" action="ppaction://hlinksldjump"/>
            <a:extLst>
              <a:ext uri="{FF2B5EF4-FFF2-40B4-BE49-F238E27FC236}">
                <a16:creationId xmlns:a16="http://schemas.microsoft.com/office/drawing/2014/main" id="{C54F3563-FD07-EA81-D168-ED354C2D64AF}"/>
              </a:ext>
            </a:extLst>
          </p:cNvPr>
          <p:cNvSpPr/>
          <p:nvPr/>
        </p:nvSpPr>
        <p:spPr>
          <a:xfrm>
            <a:off x="174031" y="5791269"/>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hlinkClick r:id="rId19" action="ppaction://hlinksldjump"/>
            <a:extLst>
              <a:ext uri="{FF2B5EF4-FFF2-40B4-BE49-F238E27FC236}">
                <a16:creationId xmlns:a16="http://schemas.microsoft.com/office/drawing/2014/main" id="{E3CB98BE-B334-A5EF-7BF2-55AB3ECECCED}"/>
              </a:ext>
            </a:extLst>
          </p:cNvPr>
          <p:cNvSpPr/>
          <p:nvPr/>
        </p:nvSpPr>
        <p:spPr>
          <a:xfrm>
            <a:off x="174031" y="3711451"/>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hlinkClick r:id="rId20" action="ppaction://hlinksldjump"/>
            <a:extLst>
              <a:ext uri="{FF2B5EF4-FFF2-40B4-BE49-F238E27FC236}">
                <a16:creationId xmlns:a16="http://schemas.microsoft.com/office/drawing/2014/main" id="{36DD9621-95AA-0D90-2D0E-7EA17E3FD93C}"/>
              </a:ext>
            </a:extLst>
          </p:cNvPr>
          <p:cNvSpPr/>
          <p:nvPr/>
        </p:nvSpPr>
        <p:spPr>
          <a:xfrm>
            <a:off x="174031" y="1673059"/>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hlinkClick r:id="rId21" action="ppaction://hlinksldjump"/>
            <a:extLst>
              <a:ext uri="{FF2B5EF4-FFF2-40B4-BE49-F238E27FC236}">
                <a16:creationId xmlns:a16="http://schemas.microsoft.com/office/drawing/2014/main" id="{0CA7F479-9EE6-8584-1254-CCE90953A3C3}"/>
              </a:ext>
            </a:extLst>
          </p:cNvPr>
          <p:cNvSpPr/>
          <p:nvPr/>
        </p:nvSpPr>
        <p:spPr>
          <a:xfrm>
            <a:off x="174031" y="3309266"/>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122087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3000" b="-13000"/>
          </a:stretch>
        </a:blipFill>
        <a:effectLst/>
      </p:bgPr>
    </p:bg>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CE458B09-179B-489C-B446-16EBAD992826}"/>
              </a:ext>
            </a:extLst>
          </p:cNvPr>
          <p:cNvSpPr/>
          <p:nvPr/>
        </p:nvSpPr>
        <p:spPr>
          <a:xfrm>
            <a:off x="-160773" y="-157848"/>
            <a:ext cx="12352774" cy="7015848"/>
          </a:xfrm>
          <a:prstGeom prst="rect">
            <a:avLst/>
          </a:prstGeom>
          <a:solidFill>
            <a:schemeClr val="tx1">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Picture Placeholder 35">
            <a:extLst>
              <a:ext uri="{FF2B5EF4-FFF2-40B4-BE49-F238E27FC236}">
                <a16:creationId xmlns:a16="http://schemas.microsoft.com/office/drawing/2014/main" id="{C810D5FD-C38B-5EFB-21C4-16930FCF0051}"/>
              </a:ext>
            </a:extLst>
          </p:cNvPr>
          <p:cNvPicPr>
            <a:picLocks noGrp="1" noChangeAspect="1"/>
          </p:cNvPicPr>
          <p:nvPr>
            <p:ph type="pic" sz="quarter" idx="12"/>
          </p:nvPr>
        </p:nvPicPr>
        <p:blipFill>
          <a:blip r:embed="rId3">
            <a:extLst>
              <a:ext uri="{28A0092B-C50C-407E-A947-70E740481C1C}">
                <a14:useLocalDpi xmlns:a14="http://schemas.microsoft.com/office/drawing/2010/main" val="0"/>
              </a:ext>
            </a:extLst>
          </a:blip>
          <a:srcRect/>
          <a:stretch/>
        </p:blipFill>
        <p:spPr>
          <a:xfrm>
            <a:off x="11427892" y="2313069"/>
            <a:ext cx="2153264" cy="2472057"/>
          </a:xfrm>
        </p:spPr>
      </p:pic>
      <p:pic>
        <p:nvPicPr>
          <p:cNvPr id="34" name="Picture Placeholder 33">
            <a:extLst>
              <a:ext uri="{FF2B5EF4-FFF2-40B4-BE49-F238E27FC236}">
                <a16:creationId xmlns:a16="http://schemas.microsoft.com/office/drawing/2014/main" id="{9619A093-8FFD-651A-A7CC-52F0D824C3E6}"/>
              </a:ext>
            </a:extLst>
          </p:cNvPr>
          <p:cNvPicPr>
            <a:picLocks noGrp="1" noChangeAspect="1"/>
          </p:cNvPicPr>
          <p:nvPr>
            <p:ph type="pic" sz="quarter" idx="11"/>
          </p:nvPr>
        </p:nvPicPr>
        <p:blipFill>
          <a:blip r:embed="rId4">
            <a:extLst>
              <a:ext uri="{28A0092B-C50C-407E-A947-70E740481C1C}">
                <a14:useLocalDpi xmlns:a14="http://schemas.microsoft.com/office/drawing/2010/main" val="0"/>
              </a:ext>
            </a:extLst>
          </a:blip>
          <a:srcRect/>
          <a:stretch/>
        </p:blipFill>
        <p:spPr>
          <a:xfrm>
            <a:off x="9164097" y="2313069"/>
            <a:ext cx="2153264" cy="2472057"/>
          </a:xfrm>
        </p:spPr>
      </p:pic>
      <p:pic>
        <p:nvPicPr>
          <p:cNvPr id="32" name="Picture Placeholder 31">
            <a:extLst>
              <a:ext uri="{FF2B5EF4-FFF2-40B4-BE49-F238E27FC236}">
                <a16:creationId xmlns:a16="http://schemas.microsoft.com/office/drawing/2014/main" id="{04662641-EA79-C987-7E4E-A42EC5063E63}"/>
              </a:ext>
            </a:extLst>
          </p:cNvPr>
          <p:cNvPicPr>
            <a:picLocks noGrp="1" noChangeAspect="1"/>
          </p:cNvPicPr>
          <p:nvPr>
            <p:ph type="pic" sz="quarter" idx="10"/>
          </p:nvPr>
        </p:nvPicPr>
        <p:blipFill>
          <a:blip r:embed="rId5">
            <a:extLst>
              <a:ext uri="{28A0092B-C50C-407E-A947-70E740481C1C}">
                <a14:useLocalDpi xmlns:a14="http://schemas.microsoft.com/office/drawing/2010/main" val="0"/>
              </a:ext>
            </a:extLst>
          </a:blip>
          <a:srcRect/>
          <a:stretch/>
        </p:blipFill>
        <p:spPr>
          <a:xfrm>
            <a:off x="3848518" y="266389"/>
            <a:ext cx="5205048" cy="6295185"/>
          </a:xfrm>
        </p:spPr>
      </p:pic>
      <p:sp>
        <p:nvSpPr>
          <p:cNvPr id="9" name="TextBox 8">
            <a:extLst>
              <a:ext uri="{FF2B5EF4-FFF2-40B4-BE49-F238E27FC236}">
                <a16:creationId xmlns:a16="http://schemas.microsoft.com/office/drawing/2014/main" id="{69F4CA1B-4DE6-238E-409E-72DA9F56D0BB}"/>
              </a:ext>
            </a:extLst>
          </p:cNvPr>
          <p:cNvSpPr txBox="1"/>
          <p:nvPr/>
        </p:nvSpPr>
        <p:spPr>
          <a:xfrm>
            <a:off x="551655" y="1316216"/>
            <a:ext cx="3205424" cy="3970318"/>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bg1"/>
                </a:solidFill>
                <a:effectLst/>
                <a:latin typeface="Söhne"/>
              </a:rPr>
              <a:t>The code adds an '</a:t>
            </a:r>
            <a:r>
              <a:rPr kumimoji="0" lang="en-US" altLang="en-US" sz="1800" b="0" i="0" u="none" strike="noStrike" cap="none" normalizeH="0" baseline="0" dirty="0" err="1">
                <a:ln>
                  <a:noFill/>
                </a:ln>
                <a:solidFill>
                  <a:schemeClr val="bg1"/>
                </a:solidFill>
                <a:effectLst/>
                <a:latin typeface="Söhne"/>
              </a:rPr>
              <a:t>annual_decrease_and_increase</a:t>
            </a:r>
            <a:r>
              <a:rPr kumimoji="0" lang="en-US" altLang="en-US" sz="1800" b="0" i="0" u="none" strike="noStrike" cap="none" normalizeH="0" baseline="0" dirty="0">
                <a:ln>
                  <a:noFill/>
                </a:ln>
                <a:solidFill>
                  <a:schemeClr val="bg1"/>
                </a:solidFill>
                <a:effectLst/>
                <a:latin typeface="Söhne"/>
              </a:rPr>
              <a:t>' column to track yearly value changes of properties in </a:t>
            </a:r>
            <a:r>
              <a:rPr kumimoji="0" lang="en-US" altLang="en-US" b="1" i="0" u="none" strike="noStrike" cap="none" normalizeH="0" baseline="0" dirty="0" err="1">
                <a:ln>
                  <a:noFill/>
                </a:ln>
                <a:solidFill>
                  <a:schemeClr val="bg1"/>
                </a:solidFill>
                <a:effectLst/>
                <a:latin typeface="Söhne Mono"/>
              </a:rPr>
              <a:t>Cleaning_Nashville_Housing_Data</a:t>
            </a:r>
            <a:r>
              <a:rPr kumimoji="0" lang="en-US" altLang="en-US" sz="1800" b="0" i="0" u="none" strike="noStrike" cap="none" normalizeH="0" baseline="0" dirty="0">
                <a:ln>
                  <a:noFill/>
                </a:ln>
                <a:solidFill>
                  <a:schemeClr val="bg1"/>
                </a:solidFill>
                <a:effectLst/>
                <a:latin typeface="Söhne"/>
              </a:rPr>
              <a:t>, calculating immediate percentage change for properties sold within their build year, and annualized change for older properties. This reveals how property values fluctuate over time relative to their age and assessed value</a:t>
            </a:r>
            <a:r>
              <a:rPr kumimoji="0" lang="en-US" altLang="en-US" sz="1050" b="0" i="0" u="none" strike="noStrike" cap="none" normalizeH="0" baseline="0" dirty="0">
                <a:ln>
                  <a:noFill/>
                </a:ln>
                <a:solidFill>
                  <a:schemeClr val="bg1"/>
                </a:solidFill>
                <a:effectLst/>
              </a:rPr>
              <a:t> </a:t>
            </a:r>
            <a:endParaRPr kumimoji="0" lang="en-US" altLang="en-US" sz="2800" b="0" i="0" u="none" strike="noStrike" cap="none" normalizeH="0" baseline="0" dirty="0">
              <a:ln>
                <a:noFill/>
              </a:ln>
              <a:solidFill>
                <a:schemeClr val="bg1"/>
              </a:solidFill>
              <a:effectLst/>
              <a:latin typeface="Arial" panose="020B0604020202020204" pitchFamily="34" charset="0"/>
            </a:endParaRPr>
          </a:p>
        </p:txBody>
      </p:sp>
      <p:cxnSp>
        <p:nvCxnSpPr>
          <p:cNvPr id="20" name="Straight Connector 19">
            <a:extLst>
              <a:ext uri="{FF2B5EF4-FFF2-40B4-BE49-F238E27FC236}">
                <a16:creationId xmlns:a16="http://schemas.microsoft.com/office/drawing/2014/main" id="{0465EBB4-81E0-4C8E-ABAE-3B67E0D1BFD8}"/>
              </a:ext>
            </a:extLst>
          </p:cNvPr>
          <p:cNvCxnSpPr/>
          <p:nvPr/>
        </p:nvCxnSpPr>
        <p:spPr>
          <a:xfrm>
            <a:off x="265471" y="88490"/>
            <a:ext cx="0" cy="668593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1" name="Oval 20">
            <a:hlinkClick r:id="rId6" action="ppaction://hlinksldjump"/>
            <a:extLst>
              <a:ext uri="{FF2B5EF4-FFF2-40B4-BE49-F238E27FC236}">
                <a16:creationId xmlns:a16="http://schemas.microsoft.com/office/drawing/2014/main" id="{FDD17CFD-675C-E468-4E0C-52BB9DF6F372}"/>
              </a:ext>
            </a:extLst>
          </p:cNvPr>
          <p:cNvSpPr/>
          <p:nvPr/>
        </p:nvSpPr>
        <p:spPr>
          <a:xfrm>
            <a:off x="174031" y="420091"/>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hlinkClick r:id="rId7" action="ppaction://hlinksldjump"/>
            <a:extLst>
              <a:ext uri="{FF2B5EF4-FFF2-40B4-BE49-F238E27FC236}">
                <a16:creationId xmlns:a16="http://schemas.microsoft.com/office/drawing/2014/main" id="{749F3C13-FA7D-200C-E053-DE125BFC9CD1}"/>
              </a:ext>
            </a:extLst>
          </p:cNvPr>
          <p:cNvSpPr/>
          <p:nvPr/>
        </p:nvSpPr>
        <p:spPr>
          <a:xfrm>
            <a:off x="174031" y="840782"/>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hlinkClick r:id="rId8" action="ppaction://hlinksldjump"/>
            <a:extLst>
              <a:ext uri="{FF2B5EF4-FFF2-40B4-BE49-F238E27FC236}">
                <a16:creationId xmlns:a16="http://schemas.microsoft.com/office/drawing/2014/main" id="{B55C34C3-EC87-5708-B148-E64CA1F592D7}"/>
              </a:ext>
            </a:extLst>
          </p:cNvPr>
          <p:cNvSpPr/>
          <p:nvPr/>
        </p:nvSpPr>
        <p:spPr>
          <a:xfrm>
            <a:off x="174031" y="1251426"/>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hlinkClick r:id="rId9" action="ppaction://hlinksldjump"/>
            <a:extLst>
              <a:ext uri="{FF2B5EF4-FFF2-40B4-BE49-F238E27FC236}">
                <a16:creationId xmlns:a16="http://schemas.microsoft.com/office/drawing/2014/main" id="{D08F8759-51C6-C836-AD33-9B36C73C9278}"/>
              </a:ext>
            </a:extLst>
          </p:cNvPr>
          <p:cNvSpPr/>
          <p:nvPr/>
        </p:nvSpPr>
        <p:spPr>
          <a:xfrm>
            <a:off x="174031" y="2091033"/>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hlinkClick r:id="rId10" action="ppaction://hlinksldjump"/>
            <a:extLst>
              <a:ext uri="{FF2B5EF4-FFF2-40B4-BE49-F238E27FC236}">
                <a16:creationId xmlns:a16="http://schemas.microsoft.com/office/drawing/2014/main" id="{6C2ED776-1DE8-340D-B674-684F36FE6E24}"/>
              </a:ext>
            </a:extLst>
          </p:cNvPr>
          <p:cNvSpPr/>
          <p:nvPr/>
        </p:nvSpPr>
        <p:spPr>
          <a:xfrm>
            <a:off x="174031" y="2492319"/>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hlinkClick r:id="rId11" action="ppaction://hlinksldjump"/>
            <a:extLst>
              <a:ext uri="{FF2B5EF4-FFF2-40B4-BE49-F238E27FC236}">
                <a16:creationId xmlns:a16="http://schemas.microsoft.com/office/drawing/2014/main" id="{EAF83260-F6AE-C646-A13D-EC8B58CC93B5}"/>
              </a:ext>
            </a:extLst>
          </p:cNvPr>
          <p:cNvSpPr/>
          <p:nvPr/>
        </p:nvSpPr>
        <p:spPr>
          <a:xfrm>
            <a:off x="174031" y="2896446"/>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hlinkClick r:id="rId12" action="ppaction://hlinksldjump"/>
            <a:extLst>
              <a:ext uri="{FF2B5EF4-FFF2-40B4-BE49-F238E27FC236}">
                <a16:creationId xmlns:a16="http://schemas.microsoft.com/office/drawing/2014/main" id="{91D880ED-0D10-C8F1-DECF-EC888D71DD81}"/>
              </a:ext>
            </a:extLst>
          </p:cNvPr>
          <p:cNvSpPr/>
          <p:nvPr/>
        </p:nvSpPr>
        <p:spPr>
          <a:xfrm>
            <a:off x="174031" y="4124530"/>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hlinkClick r:id="rId13" action="ppaction://hlinksldjump"/>
            <a:extLst>
              <a:ext uri="{FF2B5EF4-FFF2-40B4-BE49-F238E27FC236}">
                <a16:creationId xmlns:a16="http://schemas.microsoft.com/office/drawing/2014/main" id="{3401C77E-D307-FA44-064D-E56A6774227E}"/>
              </a:ext>
            </a:extLst>
          </p:cNvPr>
          <p:cNvSpPr/>
          <p:nvPr/>
        </p:nvSpPr>
        <p:spPr>
          <a:xfrm>
            <a:off x="174031" y="4528660"/>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hlinkClick r:id="rId14" action="ppaction://hlinksldjump"/>
            <a:extLst>
              <a:ext uri="{FF2B5EF4-FFF2-40B4-BE49-F238E27FC236}">
                <a16:creationId xmlns:a16="http://schemas.microsoft.com/office/drawing/2014/main" id="{62780719-D1E0-D3DD-7057-CE126A1DB210}"/>
              </a:ext>
            </a:extLst>
          </p:cNvPr>
          <p:cNvSpPr/>
          <p:nvPr/>
        </p:nvSpPr>
        <p:spPr>
          <a:xfrm>
            <a:off x="174031" y="4936587"/>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hlinkClick r:id="rId15" action="ppaction://hlinksldjump"/>
            <a:extLst>
              <a:ext uri="{FF2B5EF4-FFF2-40B4-BE49-F238E27FC236}">
                <a16:creationId xmlns:a16="http://schemas.microsoft.com/office/drawing/2014/main" id="{5F69FD2F-9523-A068-1F54-7871752D812B}"/>
              </a:ext>
            </a:extLst>
          </p:cNvPr>
          <p:cNvSpPr/>
          <p:nvPr/>
        </p:nvSpPr>
        <p:spPr>
          <a:xfrm>
            <a:off x="105451" y="5286534"/>
            <a:ext cx="320040" cy="32004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hlinkClick r:id="rId16" action="ppaction://hlinksldjump"/>
            <a:extLst>
              <a:ext uri="{FF2B5EF4-FFF2-40B4-BE49-F238E27FC236}">
                <a16:creationId xmlns:a16="http://schemas.microsoft.com/office/drawing/2014/main" id="{7B0BC346-1769-FA77-FCEE-C95063A09BC8}"/>
              </a:ext>
            </a:extLst>
          </p:cNvPr>
          <p:cNvSpPr/>
          <p:nvPr/>
        </p:nvSpPr>
        <p:spPr>
          <a:xfrm>
            <a:off x="174031" y="6225925"/>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hlinkClick r:id="rId17" action="ppaction://hlinksldjump"/>
            <a:extLst>
              <a:ext uri="{FF2B5EF4-FFF2-40B4-BE49-F238E27FC236}">
                <a16:creationId xmlns:a16="http://schemas.microsoft.com/office/drawing/2014/main" id="{84854E52-FF27-EDE6-A626-400A5AD76816}"/>
              </a:ext>
            </a:extLst>
          </p:cNvPr>
          <p:cNvSpPr/>
          <p:nvPr/>
        </p:nvSpPr>
        <p:spPr>
          <a:xfrm>
            <a:off x="174031" y="15573"/>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hlinkClick r:id="rId18" action="ppaction://hlinksldjump"/>
            <a:extLst>
              <a:ext uri="{FF2B5EF4-FFF2-40B4-BE49-F238E27FC236}">
                <a16:creationId xmlns:a16="http://schemas.microsoft.com/office/drawing/2014/main" id="{1DD4DD89-161F-5A90-928A-F5E6BE580E94}"/>
              </a:ext>
            </a:extLst>
          </p:cNvPr>
          <p:cNvSpPr/>
          <p:nvPr/>
        </p:nvSpPr>
        <p:spPr>
          <a:xfrm>
            <a:off x="174031" y="5791269"/>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hlinkClick r:id="rId19" action="ppaction://hlinksldjump"/>
            <a:extLst>
              <a:ext uri="{FF2B5EF4-FFF2-40B4-BE49-F238E27FC236}">
                <a16:creationId xmlns:a16="http://schemas.microsoft.com/office/drawing/2014/main" id="{91B65115-E276-82DD-9B6F-E2532127A1B7}"/>
              </a:ext>
            </a:extLst>
          </p:cNvPr>
          <p:cNvSpPr/>
          <p:nvPr/>
        </p:nvSpPr>
        <p:spPr>
          <a:xfrm>
            <a:off x="174031" y="3711451"/>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hlinkClick r:id="rId20" action="ppaction://hlinksldjump"/>
            <a:extLst>
              <a:ext uri="{FF2B5EF4-FFF2-40B4-BE49-F238E27FC236}">
                <a16:creationId xmlns:a16="http://schemas.microsoft.com/office/drawing/2014/main" id="{53584534-34B0-038C-4C95-917F1B019DB8}"/>
              </a:ext>
            </a:extLst>
          </p:cNvPr>
          <p:cNvSpPr/>
          <p:nvPr/>
        </p:nvSpPr>
        <p:spPr>
          <a:xfrm>
            <a:off x="174031" y="1673059"/>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hlinkClick r:id="rId21" action="ppaction://hlinksldjump"/>
            <a:extLst>
              <a:ext uri="{FF2B5EF4-FFF2-40B4-BE49-F238E27FC236}">
                <a16:creationId xmlns:a16="http://schemas.microsoft.com/office/drawing/2014/main" id="{C0884083-7349-F15F-AA74-1C1046F8FB80}"/>
              </a:ext>
            </a:extLst>
          </p:cNvPr>
          <p:cNvSpPr/>
          <p:nvPr/>
        </p:nvSpPr>
        <p:spPr>
          <a:xfrm>
            <a:off x="174031" y="3309266"/>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814012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CE458B09-179B-489C-B446-16EBAD992826}"/>
              </a:ext>
            </a:extLst>
          </p:cNvPr>
          <p:cNvSpPr/>
          <p:nvPr/>
        </p:nvSpPr>
        <p:spPr>
          <a:xfrm>
            <a:off x="-120579" y="-157848"/>
            <a:ext cx="12312580" cy="7015848"/>
          </a:xfrm>
          <a:prstGeom prst="rect">
            <a:avLst/>
          </a:prstGeom>
          <a:solidFill>
            <a:schemeClr val="tx1">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Picture Placeholder 35">
            <a:extLst>
              <a:ext uri="{FF2B5EF4-FFF2-40B4-BE49-F238E27FC236}">
                <a16:creationId xmlns:a16="http://schemas.microsoft.com/office/drawing/2014/main" id="{C810D5FD-C38B-5EFB-21C4-16930FCF0051}"/>
              </a:ext>
            </a:extLst>
          </p:cNvPr>
          <p:cNvPicPr>
            <a:picLocks noGrp="1" noChangeAspect="1"/>
          </p:cNvPicPr>
          <p:nvPr>
            <p:ph type="pic" sz="quarter" idx="12"/>
          </p:nvPr>
        </p:nvPicPr>
        <p:blipFill>
          <a:blip r:embed="rId3">
            <a:extLst>
              <a:ext uri="{28A0092B-C50C-407E-A947-70E740481C1C}">
                <a14:useLocalDpi xmlns:a14="http://schemas.microsoft.com/office/drawing/2010/main" val="0"/>
              </a:ext>
            </a:extLst>
          </a:blip>
          <a:srcRect/>
          <a:stretch/>
        </p:blipFill>
        <p:spPr>
          <a:xfrm>
            <a:off x="11427892" y="2313069"/>
            <a:ext cx="2153264" cy="2472057"/>
          </a:xfrm>
        </p:spPr>
      </p:pic>
      <p:pic>
        <p:nvPicPr>
          <p:cNvPr id="34" name="Picture Placeholder 33">
            <a:extLst>
              <a:ext uri="{FF2B5EF4-FFF2-40B4-BE49-F238E27FC236}">
                <a16:creationId xmlns:a16="http://schemas.microsoft.com/office/drawing/2014/main" id="{9619A093-8FFD-651A-A7CC-52F0D824C3E6}"/>
              </a:ext>
            </a:extLst>
          </p:cNvPr>
          <p:cNvPicPr>
            <a:picLocks noGrp="1" noChangeAspect="1"/>
          </p:cNvPicPr>
          <p:nvPr>
            <p:ph type="pic" sz="quarter" idx="11"/>
          </p:nvPr>
        </p:nvPicPr>
        <p:blipFill>
          <a:blip r:embed="rId4">
            <a:extLst>
              <a:ext uri="{28A0092B-C50C-407E-A947-70E740481C1C}">
                <a14:useLocalDpi xmlns:a14="http://schemas.microsoft.com/office/drawing/2010/main" val="0"/>
              </a:ext>
            </a:extLst>
          </a:blip>
          <a:srcRect/>
          <a:stretch/>
        </p:blipFill>
        <p:spPr>
          <a:xfrm>
            <a:off x="9164097" y="2313069"/>
            <a:ext cx="2153264" cy="2472057"/>
          </a:xfrm>
        </p:spPr>
      </p:pic>
      <p:pic>
        <p:nvPicPr>
          <p:cNvPr id="32" name="Picture Placeholder 31">
            <a:extLst>
              <a:ext uri="{FF2B5EF4-FFF2-40B4-BE49-F238E27FC236}">
                <a16:creationId xmlns:a16="http://schemas.microsoft.com/office/drawing/2014/main" id="{04662641-EA79-C987-7E4E-A42EC5063E63}"/>
              </a:ext>
            </a:extLst>
          </p:cNvPr>
          <p:cNvPicPr>
            <a:picLocks noGrp="1" noChangeAspect="1"/>
          </p:cNvPicPr>
          <p:nvPr>
            <p:ph type="pic" sz="quarter" idx="10"/>
          </p:nvPr>
        </p:nvPicPr>
        <p:blipFill>
          <a:blip r:embed="rId5">
            <a:extLst>
              <a:ext uri="{28A0092B-C50C-407E-A947-70E740481C1C}">
                <a14:useLocalDpi xmlns:a14="http://schemas.microsoft.com/office/drawing/2010/main" val="0"/>
              </a:ext>
            </a:extLst>
          </a:blip>
          <a:srcRect/>
          <a:stretch/>
        </p:blipFill>
        <p:spPr>
          <a:xfrm>
            <a:off x="3848518" y="266389"/>
            <a:ext cx="5205048" cy="6295185"/>
          </a:xfrm>
        </p:spPr>
      </p:pic>
      <p:sp>
        <p:nvSpPr>
          <p:cNvPr id="9" name="TextBox 8">
            <a:extLst>
              <a:ext uri="{FF2B5EF4-FFF2-40B4-BE49-F238E27FC236}">
                <a16:creationId xmlns:a16="http://schemas.microsoft.com/office/drawing/2014/main" id="{69F4CA1B-4DE6-238E-409E-72DA9F56D0BB}"/>
              </a:ext>
            </a:extLst>
          </p:cNvPr>
          <p:cNvSpPr txBox="1"/>
          <p:nvPr/>
        </p:nvSpPr>
        <p:spPr>
          <a:xfrm>
            <a:off x="532563" y="602907"/>
            <a:ext cx="3247375" cy="5078313"/>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bg1"/>
                </a:solidFill>
                <a:effectLst/>
                <a:latin typeface="Söhne"/>
              </a:rPr>
              <a:t>This code adjusts the '</a:t>
            </a:r>
            <a:r>
              <a:rPr kumimoji="0" lang="en-US" altLang="en-US" sz="1800" b="0" i="0" u="none" strike="noStrike" cap="none" normalizeH="0" baseline="0" dirty="0" err="1">
                <a:ln>
                  <a:noFill/>
                </a:ln>
                <a:solidFill>
                  <a:schemeClr val="bg1"/>
                </a:solidFill>
                <a:effectLst/>
                <a:latin typeface="Söhne"/>
              </a:rPr>
              <a:t>annual_decrease_and_increase</a:t>
            </a:r>
            <a:r>
              <a:rPr kumimoji="0" lang="en-US" altLang="en-US" sz="1800" b="0" i="0" u="none" strike="noStrike" cap="none" normalizeH="0" baseline="0" dirty="0">
                <a:ln>
                  <a:noFill/>
                </a:ln>
                <a:solidFill>
                  <a:schemeClr val="bg1"/>
                </a:solidFill>
                <a:effectLst/>
                <a:latin typeface="Söhne"/>
              </a:rPr>
              <a:t>' column in the </a:t>
            </a:r>
            <a:r>
              <a:rPr kumimoji="0" lang="en-US" altLang="en-US" b="1" i="0" u="none" strike="noStrike" cap="none" normalizeH="0" baseline="0" dirty="0" err="1">
                <a:ln>
                  <a:noFill/>
                </a:ln>
                <a:solidFill>
                  <a:schemeClr val="bg1"/>
                </a:solidFill>
                <a:effectLst/>
                <a:latin typeface="Söhne Mono"/>
              </a:rPr>
              <a:t>Cleaning_Nashville_Housing_Data</a:t>
            </a:r>
            <a:r>
              <a:rPr kumimoji="0" lang="en-US" altLang="en-US" sz="1800" b="0" i="0" u="none" strike="noStrike" cap="none" normalizeH="0" baseline="0" dirty="0">
                <a:ln>
                  <a:noFill/>
                </a:ln>
                <a:solidFill>
                  <a:schemeClr val="bg1"/>
                </a:solidFill>
                <a:effectLst/>
                <a:latin typeface="Söhne"/>
              </a:rPr>
              <a:t> </a:t>
            </a:r>
            <a:r>
              <a:rPr kumimoji="0" lang="en-US" altLang="en-US" sz="1800" b="0" i="0" u="none" strike="noStrike" cap="none" normalizeH="0" baseline="0" dirty="0" err="1">
                <a:ln>
                  <a:noFill/>
                </a:ln>
                <a:solidFill>
                  <a:schemeClr val="bg1"/>
                </a:solidFill>
                <a:effectLst/>
                <a:latin typeface="Söhne"/>
              </a:rPr>
              <a:t>DataFrame</a:t>
            </a:r>
            <a:r>
              <a:rPr kumimoji="0" lang="en-US" altLang="en-US" sz="1800" b="0" i="0" u="none" strike="noStrike" cap="none" normalizeH="0" baseline="0" dirty="0">
                <a:ln>
                  <a:noFill/>
                </a:ln>
                <a:solidFill>
                  <a:schemeClr val="bg1"/>
                </a:solidFill>
                <a:effectLst/>
                <a:latin typeface="Söhne"/>
              </a:rPr>
              <a:t> by dividing each value by 100. This operation effectively converts the percentage values into a decimal format. For example, a value of 5%, which was previously represented as 5.0, will now be represented as 0.05. This conversion can make further calculations with these values more straightforward, especially if you're integrating them into formulas that expect ratios or fractions instead of percentages</a:t>
            </a:r>
            <a:r>
              <a:rPr kumimoji="0" lang="en-US" altLang="en-US" sz="1050" b="0" i="0" u="none" strike="noStrike" cap="none" normalizeH="0" baseline="0" dirty="0">
                <a:ln>
                  <a:noFill/>
                </a:ln>
                <a:solidFill>
                  <a:schemeClr val="bg1"/>
                </a:solidFill>
                <a:effectLst/>
              </a:rPr>
              <a:t> </a:t>
            </a:r>
            <a:endParaRPr kumimoji="0" lang="en-US" altLang="en-US" sz="2800" b="0" i="0" u="none" strike="noStrike" cap="none" normalizeH="0" baseline="0" dirty="0">
              <a:ln>
                <a:noFill/>
              </a:ln>
              <a:solidFill>
                <a:schemeClr val="bg1"/>
              </a:solidFill>
              <a:effectLst/>
              <a:latin typeface="Arial" panose="020B0604020202020204" pitchFamily="34" charset="0"/>
            </a:endParaRPr>
          </a:p>
        </p:txBody>
      </p:sp>
      <p:cxnSp>
        <p:nvCxnSpPr>
          <p:cNvPr id="20" name="Straight Connector 19">
            <a:extLst>
              <a:ext uri="{FF2B5EF4-FFF2-40B4-BE49-F238E27FC236}">
                <a16:creationId xmlns:a16="http://schemas.microsoft.com/office/drawing/2014/main" id="{6D557C9E-4083-889C-2F49-DE7A06E832A6}"/>
              </a:ext>
            </a:extLst>
          </p:cNvPr>
          <p:cNvCxnSpPr/>
          <p:nvPr/>
        </p:nvCxnSpPr>
        <p:spPr>
          <a:xfrm>
            <a:off x="265471" y="88490"/>
            <a:ext cx="0" cy="668593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1" name="Oval 20">
            <a:hlinkClick r:id="rId6" action="ppaction://hlinksldjump"/>
            <a:extLst>
              <a:ext uri="{FF2B5EF4-FFF2-40B4-BE49-F238E27FC236}">
                <a16:creationId xmlns:a16="http://schemas.microsoft.com/office/drawing/2014/main" id="{360FCCF8-1528-2E3E-AE65-705096D5ADC5}"/>
              </a:ext>
            </a:extLst>
          </p:cNvPr>
          <p:cNvSpPr/>
          <p:nvPr/>
        </p:nvSpPr>
        <p:spPr>
          <a:xfrm>
            <a:off x="174031" y="420091"/>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hlinkClick r:id="rId7" action="ppaction://hlinksldjump"/>
            <a:extLst>
              <a:ext uri="{FF2B5EF4-FFF2-40B4-BE49-F238E27FC236}">
                <a16:creationId xmlns:a16="http://schemas.microsoft.com/office/drawing/2014/main" id="{B06121F0-2FB4-77C7-96F6-A3521F032E19}"/>
              </a:ext>
            </a:extLst>
          </p:cNvPr>
          <p:cNvSpPr/>
          <p:nvPr/>
        </p:nvSpPr>
        <p:spPr>
          <a:xfrm>
            <a:off x="174031" y="840782"/>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hlinkClick r:id="rId8" action="ppaction://hlinksldjump"/>
            <a:extLst>
              <a:ext uri="{FF2B5EF4-FFF2-40B4-BE49-F238E27FC236}">
                <a16:creationId xmlns:a16="http://schemas.microsoft.com/office/drawing/2014/main" id="{805E4FF5-BE55-879A-873C-8467980BF14D}"/>
              </a:ext>
            </a:extLst>
          </p:cNvPr>
          <p:cNvSpPr/>
          <p:nvPr/>
        </p:nvSpPr>
        <p:spPr>
          <a:xfrm>
            <a:off x="174031" y="1251426"/>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hlinkClick r:id="rId9" action="ppaction://hlinksldjump"/>
            <a:extLst>
              <a:ext uri="{FF2B5EF4-FFF2-40B4-BE49-F238E27FC236}">
                <a16:creationId xmlns:a16="http://schemas.microsoft.com/office/drawing/2014/main" id="{F9F36330-4139-3165-A775-D0FA175F5BCE}"/>
              </a:ext>
            </a:extLst>
          </p:cNvPr>
          <p:cNvSpPr/>
          <p:nvPr/>
        </p:nvSpPr>
        <p:spPr>
          <a:xfrm>
            <a:off x="174031" y="2091033"/>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hlinkClick r:id="rId10" action="ppaction://hlinksldjump"/>
            <a:extLst>
              <a:ext uri="{FF2B5EF4-FFF2-40B4-BE49-F238E27FC236}">
                <a16:creationId xmlns:a16="http://schemas.microsoft.com/office/drawing/2014/main" id="{688179F7-70D2-E104-6BAA-0567A0000CE8}"/>
              </a:ext>
            </a:extLst>
          </p:cNvPr>
          <p:cNvSpPr/>
          <p:nvPr/>
        </p:nvSpPr>
        <p:spPr>
          <a:xfrm>
            <a:off x="174031" y="2492319"/>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hlinkClick r:id="rId11" action="ppaction://hlinksldjump"/>
            <a:extLst>
              <a:ext uri="{FF2B5EF4-FFF2-40B4-BE49-F238E27FC236}">
                <a16:creationId xmlns:a16="http://schemas.microsoft.com/office/drawing/2014/main" id="{4753872C-AB65-3246-C276-6B0536F35DC7}"/>
              </a:ext>
            </a:extLst>
          </p:cNvPr>
          <p:cNvSpPr/>
          <p:nvPr/>
        </p:nvSpPr>
        <p:spPr>
          <a:xfrm>
            <a:off x="174031" y="2896446"/>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hlinkClick r:id="rId12" action="ppaction://hlinksldjump"/>
            <a:extLst>
              <a:ext uri="{FF2B5EF4-FFF2-40B4-BE49-F238E27FC236}">
                <a16:creationId xmlns:a16="http://schemas.microsoft.com/office/drawing/2014/main" id="{D6C25FCA-4B5A-DAF3-FD46-F9ECF58EC104}"/>
              </a:ext>
            </a:extLst>
          </p:cNvPr>
          <p:cNvSpPr/>
          <p:nvPr/>
        </p:nvSpPr>
        <p:spPr>
          <a:xfrm>
            <a:off x="174031" y="4124530"/>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hlinkClick r:id="rId13" action="ppaction://hlinksldjump"/>
            <a:extLst>
              <a:ext uri="{FF2B5EF4-FFF2-40B4-BE49-F238E27FC236}">
                <a16:creationId xmlns:a16="http://schemas.microsoft.com/office/drawing/2014/main" id="{FB0D1DEB-7892-9B3A-B599-B9E7BB3A92FF}"/>
              </a:ext>
            </a:extLst>
          </p:cNvPr>
          <p:cNvSpPr/>
          <p:nvPr/>
        </p:nvSpPr>
        <p:spPr>
          <a:xfrm>
            <a:off x="174031" y="4528660"/>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hlinkClick r:id="rId14" action="ppaction://hlinksldjump"/>
            <a:extLst>
              <a:ext uri="{FF2B5EF4-FFF2-40B4-BE49-F238E27FC236}">
                <a16:creationId xmlns:a16="http://schemas.microsoft.com/office/drawing/2014/main" id="{0F01BE89-8B40-BE60-CD9F-49B46163B505}"/>
              </a:ext>
            </a:extLst>
          </p:cNvPr>
          <p:cNvSpPr/>
          <p:nvPr/>
        </p:nvSpPr>
        <p:spPr>
          <a:xfrm>
            <a:off x="174031" y="4936587"/>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hlinkClick r:id="rId15" action="ppaction://hlinksldjump"/>
            <a:extLst>
              <a:ext uri="{FF2B5EF4-FFF2-40B4-BE49-F238E27FC236}">
                <a16:creationId xmlns:a16="http://schemas.microsoft.com/office/drawing/2014/main" id="{5134F6E4-1FED-3DD4-F64E-7D8A141470FC}"/>
              </a:ext>
            </a:extLst>
          </p:cNvPr>
          <p:cNvSpPr/>
          <p:nvPr/>
        </p:nvSpPr>
        <p:spPr>
          <a:xfrm>
            <a:off x="174031" y="5361195"/>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hlinkClick r:id="rId16" action="ppaction://hlinksldjump"/>
            <a:extLst>
              <a:ext uri="{FF2B5EF4-FFF2-40B4-BE49-F238E27FC236}">
                <a16:creationId xmlns:a16="http://schemas.microsoft.com/office/drawing/2014/main" id="{D043D4D5-C43A-6211-49D7-992A343BC83F}"/>
              </a:ext>
            </a:extLst>
          </p:cNvPr>
          <p:cNvSpPr/>
          <p:nvPr/>
        </p:nvSpPr>
        <p:spPr>
          <a:xfrm>
            <a:off x="174031" y="6225925"/>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hlinkClick r:id="rId17" action="ppaction://hlinksldjump"/>
            <a:extLst>
              <a:ext uri="{FF2B5EF4-FFF2-40B4-BE49-F238E27FC236}">
                <a16:creationId xmlns:a16="http://schemas.microsoft.com/office/drawing/2014/main" id="{DB4D1BD1-664E-B1C1-9635-E3F768C55D42}"/>
              </a:ext>
            </a:extLst>
          </p:cNvPr>
          <p:cNvSpPr/>
          <p:nvPr/>
        </p:nvSpPr>
        <p:spPr>
          <a:xfrm>
            <a:off x="174031" y="15573"/>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hlinkClick r:id="rId18" action="ppaction://hlinksldjump"/>
            <a:extLst>
              <a:ext uri="{FF2B5EF4-FFF2-40B4-BE49-F238E27FC236}">
                <a16:creationId xmlns:a16="http://schemas.microsoft.com/office/drawing/2014/main" id="{CB63763E-A15F-7242-D70B-9F2C59151096}"/>
              </a:ext>
            </a:extLst>
          </p:cNvPr>
          <p:cNvSpPr/>
          <p:nvPr/>
        </p:nvSpPr>
        <p:spPr>
          <a:xfrm>
            <a:off x="105451" y="5724947"/>
            <a:ext cx="320040" cy="32004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hlinkClick r:id="rId19" action="ppaction://hlinksldjump"/>
            <a:extLst>
              <a:ext uri="{FF2B5EF4-FFF2-40B4-BE49-F238E27FC236}">
                <a16:creationId xmlns:a16="http://schemas.microsoft.com/office/drawing/2014/main" id="{33A9930D-3F2A-6A28-8673-61ABCD1EB7A2}"/>
              </a:ext>
            </a:extLst>
          </p:cNvPr>
          <p:cNvSpPr/>
          <p:nvPr/>
        </p:nvSpPr>
        <p:spPr>
          <a:xfrm>
            <a:off x="174031" y="3711451"/>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hlinkClick r:id="rId20" action="ppaction://hlinksldjump"/>
            <a:extLst>
              <a:ext uri="{FF2B5EF4-FFF2-40B4-BE49-F238E27FC236}">
                <a16:creationId xmlns:a16="http://schemas.microsoft.com/office/drawing/2014/main" id="{87432716-DB0F-305B-716B-28A661E4449F}"/>
              </a:ext>
            </a:extLst>
          </p:cNvPr>
          <p:cNvSpPr/>
          <p:nvPr/>
        </p:nvSpPr>
        <p:spPr>
          <a:xfrm>
            <a:off x="174031" y="1673059"/>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hlinkClick r:id="rId21" action="ppaction://hlinksldjump"/>
            <a:extLst>
              <a:ext uri="{FF2B5EF4-FFF2-40B4-BE49-F238E27FC236}">
                <a16:creationId xmlns:a16="http://schemas.microsoft.com/office/drawing/2014/main" id="{55683CFA-DE62-4E6D-174B-5A234F1EDBD2}"/>
              </a:ext>
            </a:extLst>
          </p:cNvPr>
          <p:cNvSpPr/>
          <p:nvPr/>
        </p:nvSpPr>
        <p:spPr>
          <a:xfrm>
            <a:off x="174031" y="3309266"/>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005872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5000" r="-5000"/>
          </a:stretch>
        </a:blipFill>
        <a:effectLst/>
      </p:bgPr>
    </p:bg>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CE458B09-179B-489C-B446-16EBAD992826}"/>
              </a:ext>
            </a:extLst>
          </p:cNvPr>
          <p:cNvSpPr/>
          <p:nvPr/>
        </p:nvSpPr>
        <p:spPr>
          <a:xfrm>
            <a:off x="-90435" y="-157848"/>
            <a:ext cx="12282435" cy="7015848"/>
          </a:xfrm>
          <a:prstGeom prst="rect">
            <a:avLst/>
          </a:prstGeom>
          <a:solidFill>
            <a:schemeClr val="tx1">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Picture Placeholder 35">
            <a:extLst>
              <a:ext uri="{FF2B5EF4-FFF2-40B4-BE49-F238E27FC236}">
                <a16:creationId xmlns:a16="http://schemas.microsoft.com/office/drawing/2014/main" id="{C810D5FD-C38B-5EFB-21C4-16930FCF0051}"/>
              </a:ext>
            </a:extLst>
          </p:cNvPr>
          <p:cNvPicPr>
            <a:picLocks noGrp="1" noChangeAspect="1"/>
          </p:cNvPicPr>
          <p:nvPr>
            <p:ph type="pic" sz="quarter" idx="12"/>
          </p:nvPr>
        </p:nvPicPr>
        <p:blipFill>
          <a:blip r:embed="rId3">
            <a:extLst>
              <a:ext uri="{28A0092B-C50C-407E-A947-70E740481C1C}">
                <a14:useLocalDpi xmlns:a14="http://schemas.microsoft.com/office/drawing/2010/main" val="0"/>
              </a:ext>
            </a:extLst>
          </a:blip>
          <a:srcRect/>
          <a:stretch/>
        </p:blipFill>
        <p:spPr>
          <a:xfrm>
            <a:off x="11427892" y="2313069"/>
            <a:ext cx="2153264" cy="2472057"/>
          </a:xfrm>
        </p:spPr>
      </p:pic>
      <p:pic>
        <p:nvPicPr>
          <p:cNvPr id="34" name="Picture Placeholder 33">
            <a:extLst>
              <a:ext uri="{FF2B5EF4-FFF2-40B4-BE49-F238E27FC236}">
                <a16:creationId xmlns:a16="http://schemas.microsoft.com/office/drawing/2014/main" id="{9619A093-8FFD-651A-A7CC-52F0D824C3E6}"/>
              </a:ext>
            </a:extLst>
          </p:cNvPr>
          <p:cNvPicPr>
            <a:picLocks noGrp="1" noChangeAspect="1"/>
          </p:cNvPicPr>
          <p:nvPr>
            <p:ph type="pic" sz="quarter" idx="11"/>
          </p:nvPr>
        </p:nvPicPr>
        <p:blipFill>
          <a:blip r:embed="rId4">
            <a:extLst>
              <a:ext uri="{28A0092B-C50C-407E-A947-70E740481C1C}">
                <a14:useLocalDpi xmlns:a14="http://schemas.microsoft.com/office/drawing/2010/main" val="0"/>
              </a:ext>
            </a:extLst>
          </a:blip>
          <a:srcRect/>
          <a:stretch/>
        </p:blipFill>
        <p:spPr>
          <a:xfrm>
            <a:off x="9164097" y="2313069"/>
            <a:ext cx="2153264" cy="2472057"/>
          </a:xfrm>
        </p:spPr>
      </p:pic>
      <p:pic>
        <p:nvPicPr>
          <p:cNvPr id="32" name="Picture Placeholder 31">
            <a:extLst>
              <a:ext uri="{FF2B5EF4-FFF2-40B4-BE49-F238E27FC236}">
                <a16:creationId xmlns:a16="http://schemas.microsoft.com/office/drawing/2014/main" id="{04662641-EA79-C987-7E4E-A42EC5063E63}"/>
              </a:ext>
            </a:extLst>
          </p:cNvPr>
          <p:cNvPicPr>
            <a:picLocks noGrp="1" noChangeAspect="1"/>
          </p:cNvPicPr>
          <p:nvPr>
            <p:ph type="pic" sz="quarter" idx="10"/>
          </p:nvPr>
        </p:nvPicPr>
        <p:blipFill>
          <a:blip r:embed="rId5">
            <a:extLst>
              <a:ext uri="{28A0092B-C50C-407E-A947-70E740481C1C}">
                <a14:useLocalDpi xmlns:a14="http://schemas.microsoft.com/office/drawing/2010/main" val="0"/>
              </a:ext>
            </a:extLst>
          </a:blip>
          <a:srcRect/>
          <a:stretch/>
        </p:blipFill>
        <p:spPr>
          <a:xfrm>
            <a:off x="3848518" y="266389"/>
            <a:ext cx="5205048" cy="6295185"/>
          </a:xfrm>
        </p:spPr>
      </p:pic>
      <p:sp>
        <p:nvSpPr>
          <p:cNvPr id="9" name="TextBox 8">
            <a:extLst>
              <a:ext uri="{FF2B5EF4-FFF2-40B4-BE49-F238E27FC236}">
                <a16:creationId xmlns:a16="http://schemas.microsoft.com/office/drawing/2014/main" id="{69F4CA1B-4DE6-238E-409E-72DA9F56D0BB}"/>
              </a:ext>
            </a:extLst>
          </p:cNvPr>
          <p:cNvSpPr txBox="1"/>
          <p:nvPr/>
        </p:nvSpPr>
        <p:spPr>
          <a:xfrm>
            <a:off x="575365" y="2122061"/>
            <a:ext cx="3054699" cy="923330"/>
          </a:xfrm>
          <a:prstGeom prst="rect">
            <a:avLst/>
          </a:prstGeom>
          <a:noFill/>
        </p:spPr>
        <p:txBody>
          <a:bodyPr wrap="square" rtlCol="0">
            <a:spAutoFit/>
          </a:bodyPr>
          <a:lstStyle/>
          <a:p>
            <a:r>
              <a:rPr lang="en-US" dirty="0">
                <a:solidFill>
                  <a:schemeClr val="bg1"/>
                </a:solidFill>
              </a:rPr>
              <a:t>This is final table after cleaning and adding new columns and after analysis</a:t>
            </a:r>
          </a:p>
        </p:txBody>
      </p:sp>
      <p:cxnSp>
        <p:nvCxnSpPr>
          <p:cNvPr id="20" name="Straight Connector 19">
            <a:extLst>
              <a:ext uri="{FF2B5EF4-FFF2-40B4-BE49-F238E27FC236}">
                <a16:creationId xmlns:a16="http://schemas.microsoft.com/office/drawing/2014/main" id="{E52B032D-A585-2DD9-F52F-F6FAFF00A77D}"/>
              </a:ext>
            </a:extLst>
          </p:cNvPr>
          <p:cNvCxnSpPr/>
          <p:nvPr/>
        </p:nvCxnSpPr>
        <p:spPr>
          <a:xfrm>
            <a:off x="265471" y="88490"/>
            <a:ext cx="0" cy="668593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1" name="Oval 20">
            <a:hlinkClick r:id="rId6" action="ppaction://hlinksldjump"/>
            <a:extLst>
              <a:ext uri="{FF2B5EF4-FFF2-40B4-BE49-F238E27FC236}">
                <a16:creationId xmlns:a16="http://schemas.microsoft.com/office/drawing/2014/main" id="{E95BD744-4348-EE0E-038C-0F5120A3B762}"/>
              </a:ext>
            </a:extLst>
          </p:cNvPr>
          <p:cNvSpPr/>
          <p:nvPr/>
        </p:nvSpPr>
        <p:spPr>
          <a:xfrm>
            <a:off x="174031" y="420091"/>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hlinkClick r:id="rId7" action="ppaction://hlinksldjump"/>
            <a:extLst>
              <a:ext uri="{FF2B5EF4-FFF2-40B4-BE49-F238E27FC236}">
                <a16:creationId xmlns:a16="http://schemas.microsoft.com/office/drawing/2014/main" id="{5F3C7990-7F55-DD1C-8838-3C0477627127}"/>
              </a:ext>
            </a:extLst>
          </p:cNvPr>
          <p:cNvSpPr/>
          <p:nvPr/>
        </p:nvSpPr>
        <p:spPr>
          <a:xfrm>
            <a:off x="174031" y="840782"/>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hlinkClick r:id="rId8" action="ppaction://hlinksldjump"/>
            <a:extLst>
              <a:ext uri="{FF2B5EF4-FFF2-40B4-BE49-F238E27FC236}">
                <a16:creationId xmlns:a16="http://schemas.microsoft.com/office/drawing/2014/main" id="{70E3A474-D00C-84D1-49A9-243034EA6BB0}"/>
              </a:ext>
            </a:extLst>
          </p:cNvPr>
          <p:cNvSpPr/>
          <p:nvPr/>
        </p:nvSpPr>
        <p:spPr>
          <a:xfrm>
            <a:off x="174031" y="1251426"/>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hlinkClick r:id="rId9" action="ppaction://hlinksldjump"/>
            <a:extLst>
              <a:ext uri="{FF2B5EF4-FFF2-40B4-BE49-F238E27FC236}">
                <a16:creationId xmlns:a16="http://schemas.microsoft.com/office/drawing/2014/main" id="{59116B03-7E63-6077-1E33-CAEDD3041D18}"/>
              </a:ext>
            </a:extLst>
          </p:cNvPr>
          <p:cNvSpPr/>
          <p:nvPr/>
        </p:nvSpPr>
        <p:spPr>
          <a:xfrm>
            <a:off x="174031" y="2091033"/>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hlinkClick r:id="rId10" action="ppaction://hlinksldjump"/>
            <a:extLst>
              <a:ext uri="{FF2B5EF4-FFF2-40B4-BE49-F238E27FC236}">
                <a16:creationId xmlns:a16="http://schemas.microsoft.com/office/drawing/2014/main" id="{3F901F05-7199-EF6F-572A-52E438CD915A}"/>
              </a:ext>
            </a:extLst>
          </p:cNvPr>
          <p:cNvSpPr/>
          <p:nvPr/>
        </p:nvSpPr>
        <p:spPr>
          <a:xfrm>
            <a:off x="174031" y="2492319"/>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hlinkClick r:id="rId11" action="ppaction://hlinksldjump"/>
            <a:extLst>
              <a:ext uri="{FF2B5EF4-FFF2-40B4-BE49-F238E27FC236}">
                <a16:creationId xmlns:a16="http://schemas.microsoft.com/office/drawing/2014/main" id="{6513195A-0878-28FC-69F2-5E8B69DB10BB}"/>
              </a:ext>
            </a:extLst>
          </p:cNvPr>
          <p:cNvSpPr/>
          <p:nvPr/>
        </p:nvSpPr>
        <p:spPr>
          <a:xfrm>
            <a:off x="174031" y="2896446"/>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hlinkClick r:id="rId12" action="ppaction://hlinksldjump"/>
            <a:extLst>
              <a:ext uri="{FF2B5EF4-FFF2-40B4-BE49-F238E27FC236}">
                <a16:creationId xmlns:a16="http://schemas.microsoft.com/office/drawing/2014/main" id="{3311BBFF-BF23-50BA-1DE8-A4F811B775B7}"/>
              </a:ext>
            </a:extLst>
          </p:cNvPr>
          <p:cNvSpPr/>
          <p:nvPr/>
        </p:nvSpPr>
        <p:spPr>
          <a:xfrm>
            <a:off x="174031" y="4124530"/>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hlinkClick r:id="rId13" action="ppaction://hlinksldjump"/>
            <a:extLst>
              <a:ext uri="{FF2B5EF4-FFF2-40B4-BE49-F238E27FC236}">
                <a16:creationId xmlns:a16="http://schemas.microsoft.com/office/drawing/2014/main" id="{3DAF1422-0D16-D779-B7C5-27D9329374FE}"/>
              </a:ext>
            </a:extLst>
          </p:cNvPr>
          <p:cNvSpPr/>
          <p:nvPr/>
        </p:nvSpPr>
        <p:spPr>
          <a:xfrm>
            <a:off x="174031" y="4528660"/>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hlinkClick r:id="rId14" action="ppaction://hlinksldjump"/>
            <a:extLst>
              <a:ext uri="{FF2B5EF4-FFF2-40B4-BE49-F238E27FC236}">
                <a16:creationId xmlns:a16="http://schemas.microsoft.com/office/drawing/2014/main" id="{79B7105B-F7CD-BD03-54F7-5B1EFCB21C8F}"/>
              </a:ext>
            </a:extLst>
          </p:cNvPr>
          <p:cNvSpPr/>
          <p:nvPr/>
        </p:nvSpPr>
        <p:spPr>
          <a:xfrm>
            <a:off x="174031" y="4936587"/>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hlinkClick r:id="rId15" action="ppaction://hlinksldjump"/>
            <a:extLst>
              <a:ext uri="{FF2B5EF4-FFF2-40B4-BE49-F238E27FC236}">
                <a16:creationId xmlns:a16="http://schemas.microsoft.com/office/drawing/2014/main" id="{0E708289-2376-13A2-DED5-F24FA9B701F1}"/>
              </a:ext>
            </a:extLst>
          </p:cNvPr>
          <p:cNvSpPr/>
          <p:nvPr/>
        </p:nvSpPr>
        <p:spPr>
          <a:xfrm>
            <a:off x="174031" y="5361195"/>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hlinkClick r:id="rId16" action="ppaction://hlinksldjump"/>
            <a:extLst>
              <a:ext uri="{FF2B5EF4-FFF2-40B4-BE49-F238E27FC236}">
                <a16:creationId xmlns:a16="http://schemas.microsoft.com/office/drawing/2014/main" id="{A029758D-5646-091A-0B7B-332100C7F66B}"/>
              </a:ext>
            </a:extLst>
          </p:cNvPr>
          <p:cNvSpPr/>
          <p:nvPr/>
        </p:nvSpPr>
        <p:spPr>
          <a:xfrm>
            <a:off x="101837" y="6152530"/>
            <a:ext cx="320040" cy="32004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hlinkClick r:id="rId17" action="ppaction://hlinksldjump"/>
            <a:extLst>
              <a:ext uri="{FF2B5EF4-FFF2-40B4-BE49-F238E27FC236}">
                <a16:creationId xmlns:a16="http://schemas.microsoft.com/office/drawing/2014/main" id="{4437C00A-56B2-03CF-835E-C94ADA03E948}"/>
              </a:ext>
            </a:extLst>
          </p:cNvPr>
          <p:cNvSpPr/>
          <p:nvPr/>
        </p:nvSpPr>
        <p:spPr>
          <a:xfrm>
            <a:off x="174031" y="15573"/>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hlinkClick r:id="rId18" action="ppaction://hlinksldjump"/>
            <a:extLst>
              <a:ext uri="{FF2B5EF4-FFF2-40B4-BE49-F238E27FC236}">
                <a16:creationId xmlns:a16="http://schemas.microsoft.com/office/drawing/2014/main" id="{39735C7A-A121-D92A-878C-30FE35D676E6}"/>
              </a:ext>
            </a:extLst>
          </p:cNvPr>
          <p:cNvSpPr/>
          <p:nvPr/>
        </p:nvSpPr>
        <p:spPr>
          <a:xfrm>
            <a:off x="174031" y="5791269"/>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hlinkClick r:id="rId19" action="ppaction://hlinksldjump"/>
            <a:extLst>
              <a:ext uri="{FF2B5EF4-FFF2-40B4-BE49-F238E27FC236}">
                <a16:creationId xmlns:a16="http://schemas.microsoft.com/office/drawing/2014/main" id="{7005CBBB-7153-9AD7-540B-0F9C46410B81}"/>
              </a:ext>
            </a:extLst>
          </p:cNvPr>
          <p:cNvSpPr/>
          <p:nvPr/>
        </p:nvSpPr>
        <p:spPr>
          <a:xfrm>
            <a:off x="174031" y="3711451"/>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hlinkClick r:id="rId20" action="ppaction://hlinksldjump"/>
            <a:extLst>
              <a:ext uri="{FF2B5EF4-FFF2-40B4-BE49-F238E27FC236}">
                <a16:creationId xmlns:a16="http://schemas.microsoft.com/office/drawing/2014/main" id="{6EB03980-0437-2ABB-AEDA-D931922D0A5A}"/>
              </a:ext>
            </a:extLst>
          </p:cNvPr>
          <p:cNvSpPr/>
          <p:nvPr/>
        </p:nvSpPr>
        <p:spPr>
          <a:xfrm>
            <a:off x="174031" y="1673059"/>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hlinkClick r:id="rId21" action="ppaction://hlinksldjump"/>
            <a:extLst>
              <a:ext uri="{FF2B5EF4-FFF2-40B4-BE49-F238E27FC236}">
                <a16:creationId xmlns:a16="http://schemas.microsoft.com/office/drawing/2014/main" id="{D52C3826-CFC5-F67B-5419-147EAE5D2178}"/>
              </a:ext>
            </a:extLst>
          </p:cNvPr>
          <p:cNvSpPr/>
          <p:nvPr/>
        </p:nvSpPr>
        <p:spPr>
          <a:xfrm>
            <a:off x="174031" y="3309266"/>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483023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9C9899F-E4FD-B964-9B22-260429026032}"/>
              </a:ext>
            </a:extLst>
          </p:cNvPr>
          <p:cNvSpPr txBox="1"/>
          <p:nvPr/>
        </p:nvSpPr>
        <p:spPr>
          <a:xfrm>
            <a:off x="117987" y="240804"/>
            <a:ext cx="12192000" cy="6617196"/>
          </a:xfrm>
          <a:prstGeom prst="rect">
            <a:avLst/>
          </a:prstGeom>
          <a:noFill/>
        </p:spPr>
        <p:txBody>
          <a:bodyPr wrap="square" rtlCol="0">
            <a:spAutoFit/>
          </a:bodyPr>
          <a:lstStyle/>
          <a:p>
            <a:pPr algn="l"/>
            <a:r>
              <a:rPr lang="en-US" b="1" i="0" dirty="0">
                <a:solidFill>
                  <a:srgbClr val="0D0D0D"/>
                </a:solidFill>
                <a:effectLst/>
                <a:latin typeface="Söhne"/>
              </a:rPr>
              <a:t>                                                                             </a:t>
            </a:r>
            <a:r>
              <a:rPr lang="en-US" sz="5400" b="1" i="0" dirty="0">
                <a:solidFill>
                  <a:srgbClr val="0D0D0D"/>
                </a:solidFill>
                <a:effectLst/>
                <a:latin typeface="Söhne"/>
              </a:rPr>
              <a:t>Conclusion</a:t>
            </a:r>
          </a:p>
          <a:p>
            <a:pPr algn="l"/>
            <a:r>
              <a:rPr lang="en-US" sz="3200" b="0" i="0" dirty="0">
                <a:solidFill>
                  <a:srgbClr val="0D0D0D"/>
                </a:solidFill>
                <a:effectLst/>
                <a:latin typeface="Söhne"/>
              </a:rPr>
              <a:t>Through data cleaning and analysis, we've identified key trends and patterns in the Nashville real estate market. Properties show a range of profit and loss outcomes, with seasonal sales peaks and a general trend of increasing sales and profit over the years. The introduction of the '</a:t>
            </a:r>
            <a:r>
              <a:rPr lang="en-US" sz="3200" b="0" i="0" dirty="0" err="1">
                <a:solidFill>
                  <a:srgbClr val="0D0D0D"/>
                </a:solidFill>
                <a:effectLst/>
                <a:latin typeface="Söhne"/>
              </a:rPr>
              <a:t>annual_decrease_and_increase</a:t>
            </a:r>
            <a:r>
              <a:rPr lang="en-US" sz="3200" b="0" i="0" dirty="0">
                <a:solidFill>
                  <a:srgbClr val="0D0D0D"/>
                </a:solidFill>
                <a:effectLst/>
                <a:latin typeface="Söhne"/>
              </a:rPr>
              <a:t>' metric allows for a nuanced understanding of property value changes over time. The analysis has underscored the importance of location, as seen in the disparities in land values across different cities, and highlighted the impact of property attributes on sale prices. Overall, the project reveals a complex but gradually appreciating real estate market in Nashville, offering valuable insights for stakeholders to make informed decisions</a:t>
            </a:r>
          </a:p>
          <a:p>
            <a:endParaRPr lang="en-US" dirty="0"/>
          </a:p>
        </p:txBody>
      </p:sp>
    </p:spTree>
    <p:extLst>
      <p:ext uri="{BB962C8B-B14F-4D97-AF65-F5344CB8AC3E}">
        <p14:creationId xmlns:p14="http://schemas.microsoft.com/office/powerpoint/2010/main" val="2627469762"/>
      </p:ext>
    </p:extLst>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C0C76910-A945-73BE-6F3F-995FC98F5D6A}"/>
              </a:ext>
            </a:extLst>
          </p:cNvPr>
          <p:cNvSpPr txBox="1"/>
          <p:nvPr/>
        </p:nvSpPr>
        <p:spPr>
          <a:xfrm>
            <a:off x="2418735" y="1130710"/>
            <a:ext cx="6322142" cy="2862322"/>
          </a:xfrm>
          <a:prstGeom prst="rect">
            <a:avLst/>
          </a:prstGeom>
          <a:noFill/>
        </p:spPr>
        <p:txBody>
          <a:bodyPr wrap="square" rtlCol="0">
            <a:spAutoFit/>
          </a:bodyPr>
          <a:lstStyle/>
          <a:p>
            <a:pPr algn="ctr"/>
            <a:endParaRPr lang="en-US" sz="6000" b="1" dirty="0"/>
          </a:p>
          <a:p>
            <a:pPr algn="ctr"/>
            <a:endParaRPr lang="en-US" sz="6000" b="1" dirty="0"/>
          </a:p>
          <a:p>
            <a:pPr algn="ctr"/>
            <a:r>
              <a:rPr lang="en-US" sz="6000" b="1" dirty="0"/>
              <a:t>   Visualization</a:t>
            </a:r>
          </a:p>
        </p:txBody>
      </p:sp>
    </p:spTree>
    <p:extLst>
      <p:ext uri="{BB962C8B-B14F-4D97-AF65-F5344CB8AC3E}">
        <p14:creationId xmlns:p14="http://schemas.microsoft.com/office/powerpoint/2010/main" val="2761144233"/>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crush"/>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CE458B09-179B-489C-B446-16EBAD992826}"/>
              </a:ext>
            </a:extLst>
          </p:cNvPr>
          <p:cNvSpPr/>
          <p:nvPr/>
        </p:nvSpPr>
        <p:spPr>
          <a:xfrm>
            <a:off x="-221064" y="-150724"/>
            <a:ext cx="12441693" cy="7015848"/>
          </a:xfrm>
          <a:prstGeom prst="rect">
            <a:avLst/>
          </a:prstGeom>
          <a:solidFill>
            <a:schemeClr val="tx1">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Picture Placeholder 35">
            <a:extLst>
              <a:ext uri="{FF2B5EF4-FFF2-40B4-BE49-F238E27FC236}">
                <a16:creationId xmlns:a16="http://schemas.microsoft.com/office/drawing/2014/main" id="{C810D5FD-C38B-5EFB-21C4-16930FCF0051}"/>
              </a:ext>
            </a:extLst>
          </p:cNvPr>
          <p:cNvPicPr>
            <a:picLocks noGrp="1" noChangeAspect="1"/>
          </p:cNvPicPr>
          <p:nvPr>
            <p:ph type="pic" sz="quarter" idx="12"/>
          </p:nvPr>
        </p:nvPicPr>
        <p:blipFill>
          <a:blip r:embed="rId3">
            <a:extLst>
              <a:ext uri="{28A0092B-C50C-407E-A947-70E740481C1C}">
                <a14:useLocalDpi xmlns:a14="http://schemas.microsoft.com/office/drawing/2010/main" val="0"/>
              </a:ext>
            </a:extLst>
          </a:blip>
          <a:stretch/>
        </p:blipFill>
        <p:spPr>
          <a:xfrm>
            <a:off x="11427892" y="2313069"/>
            <a:ext cx="2153264" cy="2472057"/>
          </a:xfrm>
        </p:spPr>
      </p:pic>
      <p:pic>
        <p:nvPicPr>
          <p:cNvPr id="34" name="Picture Placeholder 33">
            <a:extLst>
              <a:ext uri="{FF2B5EF4-FFF2-40B4-BE49-F238E27FC236}">
                <a16:creationId xmlns:a16="http://schemas.microsoft.com/office/drawing/2014/main" id="{9619A093-8FFD-651A-A7CC-52F0D824C3E6}"/>
              </a:ext>
            </a:extLst>
          </p:cNvPr>
          <p:cNvPicPr>
            <a:picLocks noGrp="1" noChangeAspect="1"/>
          </p:cNvPicPr>
          <p:nvPr>
            <p:ph type="pic" sz="quarter" idx="11"/>
          </p:nvPr>
        </p:nvPicPr>
        <p:blipFill>
          <a:blip r:embed="rId4">
            <a:extLst>
              <a:ext uri="{28A0092B-C50C-407E-A947-70E740481C1C}">
                <a14:useLocalDpi xmlns:a14="http://schemas.microsoft.com/office/drawing/2010/main" val="0"/>
              </a:ext>
            </a:extLst>
          </a:blip>
          <a:stretch/>
        </p:blipFill>
        <p:spPr>
          <a:xfrm>
            <a:off x="9164097" y="2313069"/>
            <a:ext cx="2153264" cy="2472057"/>
          </a:xfrm>
        </p:spPr>
      </p:pic>
      <p:pic>
        <p:nvPicPr>
          <p:cNvPr id="32" name="Picture Placeholder 31">
            <a:extLst>
              <a:ext uri="{FF2B5EF4-FFF2-40B4-BE49-F238E27FC236}">
                <a16:creationId xmlns:a16="http://schemas.microsoft.com/office/drawing/2014/main" id="{04662641-EA79-C987-7E4E-A42EC5063E63}"/>
              </a:ext>
            </a:extLst>
          </p:cNvPr>
          <p:cNvPicPr>
            <a:picLocks noGrp="1" noChangeAspect="1"/>
          </p:cNvPicPr>
          <p:nvPr>
            <p:ph type="pic" sz="quarter" idx="10"/>
          </p:nvPr>
        </p:nvPicPr>
        <p:blipFill>
          <a:blip r:embed="rId5">
            <a:extLst>
              <a:ext uri="{28A0092B-C50C-407E-A947-70E740481C1C}">
                <a14:useLocalDpi xmlns:a14="http://schemas.microsoft.com/office/drawing/2010/main" val="0"/>
              </a:ext>
            </a:extLst>
          </a:blip>
          <a:stretch/>
        </p:blipFill>
        <p:spPr>
          <a:xfrm>
            <a:off x="3848518" y="266389"/>
            <a:ext cx="5205048" cy="6295185"/>
          </a:xfrm>
        </p:spPr>
      </p:pic>
      <p:sp>
        <p:nvSpPr>
          <p:cNvPr id="50" name="TextBox 49">
            <a:extLst>
              <a:ext uri="{FF2B5EF4-FFF2-40B4-BE49-F238E27FC236}">
                <a16:creationId xmlns:a16="http://schemas.microsoft.com/office/drawing/2014/main" id="{3F209002-E608-4BB4-4CAB-14A1A743D29F}"/>
              </a:ext>
            </a:extLst>
          </p:cNvPr>
          <p:cNvSpPr txBox="1"/>
          <p:nvPr/>
        </p:nvSpPr>
        <p:spPr>
          <a:xfrm>
            <a:off x="356911" y="180870"/>
            <a:ext cx="3674483" cy="6740307"/>
          </a:xfrm>
          <a:prstGeom prst="rect">
            <a:avLst/>
          </a:prstGeom>
          <a:noFill/>
        </p:spPr>
        <p:txBody>
          <a:bodyPr wrap="square" rtlCol="0">
            <a:spAutoFit/>
          </a:bodyPr>
          <a:lstStyle/>
          <a:p>
            <a:pPr algn="l"/>
            <a:r>
              <a:rPr lang="en-US" sz="1600" b="0" i="0" dirty="0">
                <a:solidFill>
                  <a:schemeClr val="bg1"/>
                </a:solidFill>
                <a:effectLst/>
                <a:latin typeface="Söhne"/>
              </a:rPr>
              <a:t>This dashboard provides a high-level overview of a real estate project's financial performance. It includes data on total profit, losses, sales, and more detailed breakdowns by year, month, street name, and city.</a:t>
            </a:r>
          </a:p>
          <a:p>
            <a:pPr algn="l">
              <a:buFont typeface="Arial" panose="020B0604020202020204" pitchFamily="34" charset="0"/>
              <a:buChar char="•"/>
            </a:pPr>
            <a:r>
              <a:rPr lang="en-US" sz="1600" b="1" i="0" dirty="0">
                <a:solidFill>
                  <a:schemeClr val="bg1"/>
                </a:solidFill>
                <a:effectLst/>
                <a:latin typeface="Söhne"/>
              </a:rPr>
              <a:t>Total Profit</a:t>
            </a:r>
            <a:r>
              <a:rPr lang="en-US" sz="1600" b="0" i="0" dirty="0">
                <a:solidFill>
                  <a:schemeClr val="bg1"/>
                </a:solidFill>
                <a:effectLst/>
                <a:latin typeface="Söhne"/>
              </a:rPr>
              <a:t>: $1.32 billion, with the highest yearly profit in 2016 at $537 million.</a:t>
            </a:r>
          </a:p>
          <a:p>
            <a:pPr algn="l">
              <a:buFont typeface="Arial" panose="020B0604020202020204" pitchFamily="34" charset="0"/>
              <a:buChar char="•"/>
            </a:pPr>
            <a:r>
              <a:rPr lang="en-US" sz="1600" b="1" i="0" dirty="0">
                <a:solidFill>
                  <a:schemeClr val="bg1"/>
                </a:solidFill>
                <a:effectLst/>
                <a:latin typeface="Söhne"/>
              </a:rPr>
              <a:t>Total Losses</a:t>
            </a:r>
            <a:r>
              <a:rPr lang="en-US" sz="1600" b="0" i="0" dirty="0">
                <a:solidFill>
                  <a:schemeClr val="bg1"/>
                </a:solidFill>
                <a:effectLst/>
                <a:latin typeface="Söhne"/>
              </a:rPr>
              <a:t>: $574 million, with losses decreasing significantly by 2016.</a:t>
            </a:r>
          </a:p>
          <a:p>
            <a:pPr algn="l">
              <a:buFont typeface="Arial" panose="020B0604020202020204" pitchFamily="34" charset="0"/>
              <a:buChar char="•"/>
            </a:pPr>
            <a:r>
              <a:rPr lang="en-US" sz="1600" b="1" i="0" dirty="0">
                <a:solidFill>
                  <a:schemeClr val="bg1"/>
                </a:solidFill>
                <a:effectLst/>
                <a:latin typeface="Söhne"/>
              </a:rPr>
              <a:t>Total Sales</a:t>
            </a:r>
            <a:r>
              <a:rPr lang="en-US" sz="1600" b="0" i="0" dirty="0">
                <a:solidFill>
                  <a:schemeClr val="bg1"/>
                </a:solidFill>
                <a:effectLst/>
                <a:latin typeface="Söhne"/>
              </a:rPr>
              <a:t>: $6.59 billion, indicating that overall sales are high despite the losses.</a:t>
            </a:r>
          </a:p>
          <a:p>
            <a:pPr algn="l">
              <a:buFont typeface="Arial" panose="020B0604020202020204" pitchFamily="34" charset="0"/>
              <a:buChar char="•"/>
            </a:pPr>
            <a:r>
              <a:rPr lang="en-US" sz="1600" b="1" i="0" dirty="0">
                <a:solidFill>
                  <a:schemeClr val="bg1"/>
                </a:solidFill>
                <a:effectLst/>
                <a:latin typeface="Söhne"/>
              </a:rPr>
              <a:t>Sales and Profit Per Year</a:t>
            </a:r>
            <a:r>
              <a:rPr lang="en-US" sz="1600" b="0" i="0" dirty="0">
                <a:solidFill>
                  <a:schemeClr val="bg1"/>
                </a:solidFill>
                <a:effectLst/>
                <a:latin typeface="Söhne"/>
              </a:rPr>
              <a:t>: Sales peaked in 2015, while profits were highest in 2016.</a:t>
            </a:r>
          </a:p>
          <a:p>
            <a:pPr algn="l">
              <a:buFont typeface="Arial" panose="020B0604020202020204" pitchFamily="34" charset="0"/>
              <a:buChar char="•"/>
            </a:pPr>
            <a:r>
              <a:rPr lang="en-US" sz="1600" b="1" i="0" dirty="0">
                <a:solidFill>
                  <a:schemeClr val="bg1"/>
                </a:solidFill>
                <a:effectLst/>
                <a:latin typeface="Söhne"/>
              </a:rPr>
              <a:t>Sales Per Month</a:t>
            </a:r>
            <a:r>
              <a:rPr lang="en-US" sz="1600" b="0" i="0" dirty="0">
                <a:solidFill>
                  <a:schemeClr val="bg1"/>
                </a:solidFill>
                <a:effectLst/>
                <a:latin typeface="Söhne"/>
              </a:rPr>
              <a:t>: Highest in June at $1.78 billion.</a:t>
            </a:r>
          </a:p>
          <a:p>
            <a:pPr algn="l">
              <a:buFont typeface="Arial" panose="020B0604020202020204" pitchFamily="34" charset="0"/>
              <a:buChar char="•"/>
            </a:pPr>
            <a:r>
              <a:rPr lang="en-US" sz="1600" b="1" i="0" dirty="0">
                <a:solidFill>
                  <a:schemeClr val="bg1"/>
                </a:solidFill>
                <a:effectLst/>
                <a:latin typeface="Söhne"/>
              </a:rPr>
              <a:t>Sales &amp; Profit Per Street Name</a:t>
            </a:r>
            <a:r>
              <a:rPr lang="en-US" sz="1600" b="0" i="0" dirty="0">
                <a:solidFill>
                  <a:schemeClr val="bg1"/>
                </a:solidFill>
                <a:effectLst/>
                <a:latin typeface="Söhne"/>
              </a:rPr>
              <a:t>: Top-performing streets are Lynwood Blvd and Belle Meade Blvd, both with $39 million in profits.</a:t>
            </a:r>
          </a:p>
          <a:p>
            <a:pPr algn="l">
              <a:buFont typeface="Arial" panose="020B0604020202020204" pitchFamily="34" charset="0"/>
              <a:buChar char="•"/>
            </a:pPr>
            <a:r>
              <a:rPr lang="en-US" sz="1600" b="1" i="0" dirty="0">
                <a:solidFill>
                  <a:schemeClr val="bg1"/>
                </a:solidFill>
                <a:effectLst/>
                <a:latin typeface="Söhne"/>
              </a:rPr>
              <a:t>Sales Per City</a:t>
            </a:r>
            <a:r>
              <a:rPr lang="en-US" sz="1600" b="0" i="0" dirty="0">
                <a:solidFill>
                  <a:schemeClr val="bg1"/>
                </a:solidFill>
                <a:effectLst/>
                <a:latin typeface="Söhne"/>
              </a:rPr>
              <a:t>: Nashville leads with $5.788 billion in sales.</a:t>
            </a:r>
          </a:p>
          <a:p>
            <a:pPr algn="l"/>
            <a:r>
              <a:rPr lang="en-US" sz="1600" b="0" i="0" dirty="0">
                <a:solidFill>
                  <a:schemeClr val="bg1"/>
                </a:solidFill>
                <a:effectLst/>
                <a:latin typeface="Söhne"/>
              </a:rPr>
              <a:t>The dashboard suggests a growing project with substantial sales and reducing losses over time, particularly strong in specific locations like Nashville</a:t>
            </a:r>
          </a:p>
        </p:txBody>
      </p:sp>
      <p:cxnSp>
        <p:nvCxnSpPr>
          <p:cNvPr id="20" name="Straight Connector 19">
            <a:extLst>
              <a:ext uri="{FF2B5EF4-FFF2-40B4-BE49-F238E27FC236}">
                <a16:creationId xmlns:a16="http://schemas.microsoft.com/office/drawing/2014/main" id="{4F034203-57DB-4AB5-2AE8-168114BFADE6}"/>
              </a:ext>
            </a:extLst>
          </p:cNvPr>
          <p:cNvCxnSpPr/>
          <p:nvPr/>
        </p:nvCxnSpPr>
        <p:spPr>
          <a:xfrm>
            <a:off x="265471" y="88490"/>
            <a:ext cx="0" cy="668593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1" name="Oval 20">
            <a:hlinkClick r:id="rId6" action="ppaction://hlinksldjump"/>
            <a:extLst>
              <a:ext uri="{FF2B5EF4-FFF2-40B4-BE49-F238E27FC236}">
                <a16:creationId xmlns:a16="http://schemas.microsoft.com/office/drawing/2014/main" id="{535BBF54-81F5-7FB6-65B6-BB9A27FB6841}"/>
              </a:ext>
            </a:extLst>
          </p:cNvPr>
          <p:cNvSpPr/>
          <p:nvPr/>
        </p:nvSpPr>
        <p:spPr>
          <a:xfrm>
            <a:off x="82591" y="45174"/>
            <a:ext cx="365760" cy="36576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hlinkClick r:id="rId7" action="ppaction://hlinksldjump"/>
            <a:extLst>
              <a:ext uri="{FF2B5EF4-FFF2-40B4-BE49-F238E27FC236}">
                <a16:creationId xmlns:a16="http://schemas.microsoft.com/office/drawing/2014/main" id="{55A8914E-9BE6-E12B-FDD8-0789E9FF8022}"/>
              </a:ext>
            </a:extLst>
          </p:cNvPr>
          <p:cNvSpPr/>
          <p:nvPr/>
        </p:nvSpPr>
        <p:spPr>
          <a:xfrm>
            <a:off x="174031" y="570811"/>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hlinkClick r:id="rId8" action="ppaction://hlinksldjump"/>
            <a:extLst>
              <a:ext uri="{FF2B5EF4-FFF2-40B4-BE49-F238E27FC236}">
                <a16:creationId xmlns:a16="http://schemas.microsoft.com/office/drawing/2014/main" id="{89558EB0-D28B-418D-4ED4-A904E5F888DB}"/>
              </a:ext>
            </a:extLst>
          </p:cNvPr>
          <p:cNvSpPr/>
          <p:nvPr/>
        </p:nvSpPr>
        <p:spPr>
          <a:xfrm>
            <a:off x="174031" y="1102035"/>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hlinkClick r:id="rId9" action="ppaction://hlinksldjump"/>
            <a:extLst>
              <a:ext uri="{FF2B5EF4-FFF2-40B4-BE49-F238E27FC236}">
                <a16:creationId xmlns:a16="http://schemas.microsoft.com/office/drawing/2014/main" id="{F00FBB93-0D20-F9F3-889E-1F56BA1421AF}"/>
              </a:ext>
            </a:extLst>
          </p:cNvPr>
          <p:cNvSpPr/>
          <p:nvPr/>
        </p:nvSpPr>
        <p:spPr>
          <a:xfrm>
            <a:off x="174031" y="1633259"/>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hlinkClick r:id="rId10" action="ppaction://hlinksldjump"/>
            <a:extLst>
              <a:ext uri="{FF2B5EF4-FFF2-40B4-BE49-F238E27FC236}">
                <a16:creationId xmlns:a16="http://schemas.microsoft.com/office/drawing/2014/main" id="{90F62670-08A4-ABF5-96F8-3EC69F53F23E}"/>
              </a:ext>
            </a:extLst>
          </p:cNvPr>
          <p:cNvSpPr/>
          <p:nvPr/>
        </p:nvSpPr>
        <p:spPr>
          <a:xfrm>
            <a:off x="174031" y="2201565"/>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hlinkClick r:id="rId11" action="ppaction://hlinksldjump"/>
            <a:extLst>
              <a:ext uri="{FF2B5EF4-FFF2-40B4-BE49-F238E27FC236}">
                <a16:creationId xmlns:a16="http://schemas.microsoft.com/office/drawing/2014/main" id="{C22FB464-DA77-470B-A9BF-AB0910F2F8B1}"/>
              </a:ext>
            </a:extLst>
          </p:cNvPr>
          <p:cNvSpPr/>
          <p:nvPr/>
        </p:nvSpPr>
        <p:spPr>
          <a:xfrm>
            <a:off x="174031" y="2783714"/>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hlinkClick r:id="rId12" action="ppaction://hlinksldjump"/>
            <a:extLst>
              <a:ext uri="{FF2B5EF4-FFF2-40B4-BE49-F238E27FC236}">
                <a16:creationId xmlns:a16="http://schemas.microsoft.com/office/drawing/2014/main" id="{CAC47C04-46F4-DF0E-99B7-2A98D86CDEE6}"/>
              </a:ext>
            </a:extLst>
          </p:cNvPr>
          <p:cNvSpPr/>
          <p:nvPr/>
        </p:nvSpPr>
        <p:spPr>
          <a:xfrm>
            <a:off x="174031" y="3318472"/>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hlinkClick r:id="rId13" action="ppaction://hlinksldjump"/>
            <a:extLst>
              <a:ext uri="{FF2B5EF4-FFF2-40B4-BE49-F238E27FC236}">
                <a16:creationId xmlns:a16="http://schemas.microsoft.com/office/drawing/2014/main" id="{C47F30D7-D22B-5A68-58BB-42D18BD91B23}"/>
              </a:ext>
            </a:extLst>
          </p:cNvPr>
          <p:cNvSpPr/>
          <p:nvPr/>
        </p:nvSpPr>
        <p:spPr>
          <a:xfrm>
            <a:off x="174031" y="3893422"/>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hlinkClick r:id="rId14" action="ppaction://hlinksldjump"/>
            <a:extLst>
              <a:ext uri="{FF2B5EF4-FFF2-40B4-BE49-F238E27FC236}">
                <a16:creationId xmlns:a16="http://schemas.microsoft.com/office/drawing/2014/main" id="{13301D70-BE1A-5D32-33DB-C17C80073EA0}"/>
              </a:ext>
            </a:extLst>
          </p:cNvPr>
          <p:cNvSpPr/>
          <p:nvPr/>
        </p:nvSpPr>
        <p:spPr>
          <a:xfrm>
            <a:off x="174031" y="4468372"/>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hlinkClick r:id="rId15" action="ppaction://hlinksldjump"/>
            <a:extLst>
              <a:ext uri="{FF2B5EF4-FFF2-40B4-BE49-F238E27FC236}">
                <a16:creationId xmlns:a16="http://schemas.microsoft.com/office/drawing/2014/main" id="{5FBA854F-84A0-452A-AD49-E93D81CCB53F}"/>
              </a:ext>
            </a:extLst>
          </p:cNvPr>
          <p:cNvSpPr/>
          <p:nvPr/>
        </p:nvSpPr>
        <p:spPr>
          <a:xfrm>
            <a:off x="174031" y="5037069"/>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hlinkClick r:id="rId16" action="ppaction://hlinksldjump"/>
            <a:extLst>
              <a:ext uri="{FF2B5EF4-FFF2-40B4-BE49-F238E27FC236}">
                <a16:creationId xmlns:a16="http://schemas.microsoft.com/office/drawing/2014/main" id="{CDD2D5D0-585A-A919-4DA2-B85D6C302320}"/>
              </a:ext>
            </a:extLst>
          </p:cNvPr>
          <p:cNvSpPr/>
          <p:nvPr/>
        </p:nvSpPr>
        <p:spPr>
          <a:xfrm>
            <a:off x="174031" y="5592307"/>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hlinkClick r:id="rId17" action="ppaction://hlinksldjump"/>
            <a:extLst>
              <a:ext uri="{FF2B5EF4-FFF2-40B4-BE49-F238E27FC236}">
                <a16:creationId xmlns:a16="http://schemas.microsoft.com/office/drawing/2014/main" id="{C161BF36-1DBA-16C1-9749-DD96448D8417}"/>
              </a:ext>
            </a:extLst>
          </p:cNvPr>
          <p:cNvSpPr/>
          <p:nvPr/>
        </p:nvSpPr>
        <p:spPr>
          <a:xfrm>
            <a:off x="174031" y="6145541"/>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hlinkClick r:id="rId18" action="ppaction://hlinksldjump"/>
            <a:extLst>
              <a:ext uri="{FF2B5EF4-FFF2-40B4-BE49-F238E27FC236}">
                <a16:creationId xmlns:a16="http://schemas.microsoft.com/office/drawing/2014/main" id="{5E1839A6-E1F1-B7BD-F306-7C0847FBCE4E}"/>
              </a:ext>
            </a:extLst>
          </p:cNvPr>
          <p:cNvSpPr/>
          <p:nvPr/>
        </p:nvSpPr>
        <p:spPr>
          <a:xfrm>
            <a:off x="174031" y="6671113"/>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744783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39000" b="-39000"/>
          </a:stretch>
        </a:blipFill>
        <a:effectLst/>
      </p:bgPr>
    </p:bg>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CE458B09-179B-489C-B446-16EBAD992826}"/>
              </a:ext>
            </a:extLst>
          </p:cNvPr>
          <p:cNvSpPr/>
          <p:nvPr/>
        </p:nvSpPr>
        <p:spPr>
          <a:xfrm>
            <a:off x="-140676" y="-150724"/>
            <a:ext cx="12361306" cy="7015848"/>
          </a:xfrm>
          <a:prstGeom prst="rect">
            <a:avLst/>
          </a:prstGeom>
          <a:solidFill>
            <a:schemeClr val="tx1">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Picture Placeholder 35">
            <a:extLst>
              <a:ext uri="{FF2B5EF4-FFF2-40B4-BE49-F238E27FC236}">
                <a16:creationId xmlns:a16="http://schemas.microsoft.com/office/drawing/2014/main" id="{C810D5FD-C38B-5EFB-21C4-16930FCF0051}"/>
              </a:ext>
            </a:extLst>
          </p:cNvPr>
          <p:cNvPicPr>
            <a:picLocks noGrp="1" noChangeAspect="1"/>
          </p:cNvPicPr>
          <p:nvPr>
            <p:ph type="pic" sz="quarter" idx="12"/>
          </p:nvPr>
        </p:nvPicPr>
        <p:blipFill>
          <a:blip r:embed="rId3">
            <a:extLst>
              <a:ext uri="{28A0092B-C50C-407E-A947-70E740481C1C}">
                <a14:useLocalDpi xmlns:a14="http://schemas.microsoft.com/office/drawing/2010/main" val="0"/>
              </a:ext>
            </a:extLst>
          </a:blip>
          <a:srcRect l="1834" r="1834"/>
          <a:stretch/>
        </p:blipFill>
        <p:spPr>
          <a:xfrm>
            <a:off x="11414307" y="2313069"/>
            <a:ext cx="2153264" cy="2472057"/>
          </a:xfrm>
        </p:spPr>
      </p:pic>
      <p:pic>
        <p:nvPicPr>
          <p:cNvPr id="34" name="Picture Placeholder 33">
            <a:extLst>
              <a:ext uri="{FF2B5EF4-FFF2-40B4-BE49-F238E27FC236}">
                <a16:creationId xmlns:a16="http://schemas.microsoft.com/office/drawing/2014/main" id="{9619A093-8FFD-651A-A7CC-52F0D824C3E6}"/>
              </a:ext>
            </a:extLst>
          </p:cNvPr>
          <p:cNvPicPr>
            <a:picLocks noGrp="1" noChangeAspect="1"/>
          </p:cNvPicPr>
          <p:nvPr>
            <p:ph type="pic" sz="quarter" idx="11"/>
          </p:nvPr>
        </p:nvPicPr>
        <p:blipFill>
          <a:blip r:embed="rId4">
            <a:extLst>
              <a:ext uri="{28A0092B-C50C-407E-A947-70E740481C1C}">
                <a14:useLocalDpi xmlns:a14="http://schemas.microsoft.com/office/drawing/2010/main" val="0"/>
              </a:ext>
            </a:extLst>
          </a:blip>
          <a:stretch/>
        </p:blipFill>
        <p:spPr>
          <a:xfrm>
            <a:off x="9230793" y="2313069"/>
            <a:ext cx="2093700" cy="2472057"/>
          </a:xfrm>
        </p:spPr>
      </p:pic>
      <p:pic>
        <p:nvPicPr>
          <p:cNvPr id="32" name="Picture Placeholder 31">
            <a:extLst>
              <a:ext uri="{FF2B5EF4-FFF2-40B4-BE49-F238E27FC236}">
                <a16:creationId xmlns:a16="http://schemas.microsoft.com/office/drawing/2014/main" id="{04662641-EA79-C987-7E4E-A42EC5063E63}"/>
              </a:ext>
            </a:extLst>
          </p:cNvPr>
          <p:cNvPicPr>
            <a:picLocks noGrp="1" noChangeAspect="1"/>
          </p:cNvPicPr>
          <p:nvPr>
            <p:ph type="pic" sz="quarter" idx="10"/>
          </p:nvPr>
        </p:nvPicPr>
        <p:blipFill>
          <a:blip r:embed="rId5">
            <a:extLst>
              <a:ext uri="{28A0092B-C50C-407E-A947-70E740481C1C}">
                <a14:useLocalDpi xmlns:a14="http://schemas.microsoft.com/office/drawing/2010/main" val="0"/>
              </a:ext>
            </a:extLst>
          </a:blip>
          <a:stretch/>
        </p:blipFill>
        <p:spPr>
          <a:xfrm>
            <a:off x="4025745" y="266389"/>
            <a:ext cx="5027820" cy="6315281"/>
          </a:xfrm>
        </p:spPr>
      </p:pic>
      <p:sp>
        <p:nvSpPr>
          <p:cNvPr id="50" name="TextBox 49">
            <a:extLst>
              <a:ext uri="{FF2B5EF4-FFF2-40B4-BE49-F238E27FC236}">
                <a16:creationId xmlns:a16="http://schemas.microsoft.com/office/drawing/2014/main" id="{3F209002-E608-4BB4-4CAB-14A1A743D29F}"/>
              </a:ext>
            </a:extLst>
          </p:cNvPr>
          <p:cNvSpPr txBox="1"/>
          <p:nvPr/>
        </p:nvSpPr>
        <p:spPr>
          <a:xfrm>
            <a:off x="405749" y="614611"/>
            <a:ext cx="3672822" cy="5724644"/>
          </a:xfrm>
          <a:prstGeom prst="rect">
            <a:avLst/>
          </a:prstGeom>
          <a:noFill/>
        </p:spPr>
        <p:txBody>
          <a:bodyPr wrap="square" rtlCol="0">
            <a:spAutoFit/>
          </a:bodyPr>
          <a:lstStyle/>
          <a:p>
            <a:pPr algn="l"/>
            <a:r>
              <a:rPr lang="en-US" sz="1400" b="0" i="0" dirty="0">
                <a:solidFill>
                  <a:schemeClr val="bg1"/>
                </a:solidFill>
                <a:effectLst/>
                <a:latin typeface="Söhne"/>
              </a:rPr>
              <a:t>This dashboard, Dashboard 1, provides insights into the growth and characteristics of a real estate project, including yearly increases, property features by city, seasonal sales trends, and land values.</a:t>
            </a:r>
          </a:p>
          <a:p>
            <a:pPr algn="l">
              <a:buFont typeface="Arial" panose="020B0604020202020204" pitchFamily="34" charset="0"/>
              <a:buChar char="•"/>
            </a:pPr>
            <a:r>
              <a:rPr lang="en-US" sz="1400" b="1" i="0" dirty="0">
                <a:solidFill>
                  <a:schemeClr val="bg1"/>
                </a:solidFill>
                <a:effectLst/>
                <a:latin typeface="Söhne"/>
              </a:rPr>
              <a:t>Annual Increase Percentage</a:t>
            </a:r>
            <a:r>
              <a:rPr lang="en-US" sz="1400" b="0" i="0" dirty="0">
                <a:solidFill>
                  <a:schemeClr val="bg1"/>
                </a:solidFill>
                <a:effectLst/>
                <a:latin typeface="Söhne"/>
              </a:rPr>
              <a:t>: There's a growth trend with a peak increase of 3.56% in 2015, slightly declining to 2.74% in 2016.</a:t>
            </a:r>
          </a:p>
          <a:p>
            <a:pPr algn="l">
              <a:buFont typeface="Arial" panose="020B0604020202020204" pitchFamily="34" charset="0"/>
              <a:buChar char="•"/>
            </a:pPr>
            <a:r>
              <a:rPr lang="en-US" sz="1400" b="1" i="0" dirty="0">
                <a:solidFill>
                  <a:schemeClr val="bg1"/>
                </a:solidFill>
                <a:effectLst/>
                <a:latin typeface="Söhne"/>
              </a:rPr>
              <a:t>Acreage &amp; Bedrooms &amp; Full Bath &amp; Half Bath</a:t>
            </a:r>
            <a:r>
              <a:rPr lang="en-US" sz="1400" b="0" i="0" dirty="0">
                <a:solidFill>
                  <a:schemeClr val="bg1"/>
                </a:solidFill>
                <a:effectLst/>
                <a:latin typeface="Söhne"/>
              </a:rPr>
              <a:t>: It compares the average acreage, bedrooms, and bathrooms across cities. Madison has notably higher average values, especially in acreage and full baths.</a:t>
            </a:r>
          </a:p>
          <a:p>
            <a:pPr algn="l">
              <a:buFont typeface="Arial" panose="020B0604020202020204" pitchFamily="34" charset="0"/>
              <a:buChar char="•"/>
            </a:pPr>
            <a:r>
              <a:rPr lang="en-US" sz="1400" b="1" i="0" dirty="0">
                <a:solidFill>
                  <a:schemeClr val="bg1"/>
                </a:solidFill>
                <a:effectLst/>
                <a:latin typeface="Söhne"/>
              </a:rPr>
              <a:t>Seasonality Of Sales &amp; Profit</a:t>
            </a:r>
            <a:r>
              <a:rPr lang="en-US" sz="1400" b="0" i="0" dirty="0">
                <a:solidFill>
                  <a:schemeClr val="bg1"/>
                </a:solidFill>
                <a:effectLst/>
                <a:latin typeface="Söhne"/>
              </a:rPr>
              <a:t>: This displays sales and profit by month for different years, showing variability and possibly seasonal trends.</a:t>
            </a:r>
          </a:p>
          <a:p>
            <a:pPr algn="l">
              <a:buFont typeface="Arial" panose="020B0604020202020204" pitchFamily="34" charset="0"/>
              <a:buChar char="•"/>
            </a:pPr>
            <a:r>
              <a:rPr lang="en-US" sz="1400" b="1" i="0" dirty="0">
                <a:solidFill>
                  <a:schemeClr val="bg1"/>
                </a:solidFill>
                <a:effectLst/>
                <a:latin typeface="Söhne"/>
              </a:rPr>
              <a:t>Avg Land Value Per City</a:t>
            </a:r>
            <a:r>
              <a:rPr lang="en-US" sz="1400" b="0" i="0" dirty="0">
                <a:solidFill>
                  <a:schemeClr val="bg1"/>
                </a:solidFill>
                <a:effectLst/>
                <a:latin typeface="Söhne"/>
              </a:rPr>
              <a:t>: Highlights the average land value in different cities, with Nashville having the highest value at approximately $194K, followed by Brentwood and Hermitage.</a:t>
            </a:r>
          </a:p>
          <a:p>
            <a:pPr algn="l"/>
            <a:r>
              <a:rPr lang="en-US" sz="1400" b="0" i="0" dirty="0">
                <a:solidFill>
                  <a:schemeClr val="bg1"/>
                </a:solidFill>
                <a:effectLst/>
                <a:latin typeface="Söhne"/>
              </a:rPr>
              <a:t>The data shows a generally increasing trend in sales percentages annually, variability in property features by city, and seasonal patterns in sales and profits. Nashville stands out with high land values</a:t>
            </a:r>
            <a:r>
              <a:rPr lang="en-US" sz="1600" b="0" i="0" dirty="0">
                <a:solidFill>
                  <a:schemeClr val="bg1"/>
                </a:solidFill>
                <a:effectLst/>
                <a:latin typeface="Söhne"/>
              </a:rPr>
              <a:t>.</a:t>
            </a:r>
          </a:p>
        </p:txBody>
      </p:sp>
      <p:cxnSp>
        <p:nvCxnSpPr>
          <p:cNvPr id="2" name="Straight Connector 1">
            <a:extLst>
              <a:ext uri="{FF2B5EF4-FFF2-40B4-BE49-F238E27FC236}">
                <a16:creationId xmlns:a16="http://schemas.microsoft.com/office/drawing/2014/main" id="{3798A8B2-CC7F-095B-BF34-85FB17C476E8}"/>
              </a:ext>
            </a:extLst>
          </p:cNvPr>
          <p:cNvCxnSpPr/>
          <p:nvPr/>
        </p:nvCxnSpPr>
        <p:spPr>
          <a:xfrm>
            <a:off x="265471" y="88490"/>
            <a:ext cx="0" cy="668593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Oval 2">
            <a:hlinkClick r:id="rId6" action="ppaction://hlinksldjump"/>
            <a:extLst>
              <a:ext uri="{FF2B5EF4-FFF2-40B4-BE49-F238E27FC236}">
                <a16:creationId xmlns:a16="http://schemas.microsoft.com/office/drawing/2014/main" id="{E7DA81DD-E6C8-2244-B66D-C06DA3184F8F}"/>
              </a:ext>
            </a:extLst>
          </p:cNvPr>
          <p:cNvSpPr/>
          <p:nvPr/>
        </p:nvSpPr>
        <p:spPr>
          <a:xfrm>
            <a:off x="174031" y="83574"/>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hlinkClick r:id="rId7" action="ppaction://hlinksldjump"/>
            <a:extLst>
              <a:ext uri="{FF2B5EF4-FFF2-40B4-BE49-F238E27FC236}">
                <a16:creationId xmlns:a16="http://schemas.microsoft.com/office/drawing/2014/main" id="{AD6B4638-0062-44BD-D2E2-3B3560B7D07E}"/>
              </a:ext>
            </a:extLst>
          </p:cNvPr>
          <p:cNvSpPr/>
          <p:nvPr/>
        </p:nvSpPr>
        <p:spPr>
          <a:xfrm>
            <a:off x="80930" y="519821"/>
            <a:ext cx="365760" cy="36576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hlinkClick r:id="rId8" action="ppaction://hlinksldjump"/>
            <a:extLst>
              <a:ext uri="{FF2B5EF4-FFF2-40B4-BE49-F238E27FC236}">
                <a16:creationId xmlns:a16="http://schemas.microsoft.com/office/drawing/2014/main" id="{12F12572-75C1-2918-B5B2-3D0D1907EFB4}"/>
              </a:ext>
            </a:extLst>
          </p:cNvPr>
          <p:cNvSpPr/>
          <p:nvPr/>
        </p:nvSpPr>
        <p:spPr>
          <a:xfrm>
            <a:off x="174031" y="1102035"/>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hlinkClick r:id="rId9" action="ppaction://hlinksldjump"/>
            <a:extLst>
              <a:ext uri="{FF2B5EF4-FFF2-40B4-BE49-F238E27FC236}">
                <a16:creationId xmlns:a16="http://schemas.microsoft.com/office/drawing/2014/main" id="{53B0B301-6701-B079-DFA8-2796391E3D38}"/>
              </a:ext>
            </a:extLst>
          </p:cNvPr>
          <p:cNvSpPr/>
          <p:nvPr/>
        </p:nvSpPr>
        <p:spPr>
          <a:xfrm>
            <a:off x="174031" y="1633259"/>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hlinkClick r:id="rId10" action="ppaction://hlinksldjump"/>
            <a:extLst>
              <a:ext uri="{FF2B5EF4-FFF2-40B4-BE49-F238E27FC236}">
                <a16:creationId xmlns:a16="http://schemas.microsoft.com/office/drawing/2014/main" id="{D691C08C-322C-FBFB-5325-27CC29CF4165}"/>
              </a:ext>
            </a:extLst>
          </p:cNvPr>
          <p:cNvSpPr/>
          <p:nvPr/>
        </p:nvSpPr>
        <p:spPr>
          <a:xfrm>
            <a:off x="174031" y="2201565"/>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hlinkClick r:id="rId11" action="ppaction://hlinksldjump"/>
            <a:extLst>
              <a:ext uri="{FF2B5EF4-FFF2-40B4-BE49-F238E27FC236}">
                <a16:creationId xmlns:a16="http://schemas.microsoft.com/office/drawing/2014/main" id="{18D3EEE6-3DB0-F371-789A-84657274ED25}"/>
              </a:ext>
            </a:extLst>
          </p:cNvPr>
          <p:cNvSpPr/>
          <p:nvPr/>
        </p:nvSpPr>
        <p:spPr>
          <a:xfrm>
            <a:off x="174031" y="2783714"/>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hlinkClick r:id="rId12" action="ppaction://hlinksldjump"/>
            <a:extLst>
              <a:ext uri="{FF2B5EF4-FFF2-40B4-BE49-F238E27FC236}">
                <a16:creationId xmlns:a16="http://schemas.microsoft.com/office/drawing/2014/main" id="{7FFCA417-B295-16E8-8D4E-DABD6A46CF9B}"/>
              </a:ext>
            </a:extLst>
          </p:cNvPr>
          <p:cNvSpPr/>
          <p:nvPr/>
        </p:nvSpPr>
        <p:spPr>
          <a:xfrm>
            <a:off x="174031" y="3318472"/>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hlinkClick r:id="rId13" action="ppaction://hlinksldjump"/>
            <a:extLst>
              <a:ext uri="{FF2B5EF4-FFF2-40B4-BE49-F238E27FC236}">
                <a16:creationId xmlns:a16="http://schemas.microsoft.com/office/drawing/2014/main" id="{8ADB0597-F53B-5DC5-C08B-AF3A511916F6}"/>
              </a:ext>
            </a:extLst>
          </p:cNvPr>
          <p:cNvSpPr/>
          <p:nvPr/>
        </p:nvSpPr>
        <p:spPr>
          <a:xfrm>
            <a:off x="174031" y="3893422"/>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hlinkClick r:id="rId14" action="ppaction://hlinksldjump"/>
            <a:extLst>
              <a:ext uri="{FF2B5EF4-FFF2-40B4-BE49-F238E27FC236}">
                <a16:creationId xmlns:a16="http://schemas.microsoft.com/office/drawing/2014/main" id="{E948C603-0EDC-6707-2CAB-CF3A02F12701}"/>
              </a:ext>
            </a:extLst>
          </p:cNvPr>
          <p:cNvSpPr/>
          <p:nvPr/>
        </p:nvSpPr>
        <p:spPr>
          <a:xfrm>
            <a:off x="174031" y="4468372"/>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hlinkClick r:id="rId15" action="ppaction://hlinksldjump"/>
            <a:extLst>
              <a:ext uri="{FF2B5EF4-FFF2-40B4-BE49-F238E27FC236}">
                <a16:creationId xmlns:a16="http://schemas.microsoft.com/office/drawing/2014/main" id="{6A674532-BDDF-5918-3FEC-7478A31DEB43}"/>
              </a:ext>
            </a:extLst>
          </p:cNvPr>
          <p:cNvSpPr/>
          <p:nvPr/>
        </p:nvSpPr>
        <p:spPr>
          <a:xfrm>
            <a:off x="174031" y="5037069"/>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hlinkClick r:id="rId16" action="ppaction://hlinksldjump"/>
            <a:extLst>
              <a:ext uri="{FF2B5EF4-FFF2-40B4-BE49-F238E27FC236}">
                <a16:creationId xmlns:a16="http://schemas.microsoft.com/office/drawing/2014/main" id="{DE4E7F72-5D30-0F31-CE88-9FB43D0A4BF2}"/>
              </a:ext>
            </a:extLst>
          </p:cNvPr>
          <p:cNvSpPr/>
          <p:nvPr/>
        </p:nvSpPr>
        <p:spPr>
          <a:xfrm>
            <a:off x="174031" y="5592307"/>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hlinkClick r:id="rId17" action="ppaction://hlinksldjump"/>
            <a:extLst>
              <a:ext uri="{FF2B5EF4-FFF2-40B4-BE49-F238E27FC236}">
                <a16:creationId xmlns:a16="http://schemas.microsoft.com/office/drawing/2014/main" id="{53E9F028-595C-96C2-BCEB-104781FD31E3}"/>
              </a:ext>
            </a:extLst>
          </p:cNvPr>
          <p:cNvSpPr/>
          <p:nvPr/>
        </p:nvSpPr>
        <p:spPr>
          <a:xfrm>
            <a:off x="174031" y="6145541"/>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hlinkClick r:id="rId18" action="ppaction://hlinksldjump"/>
            <a:extLst>
              <a:ext uri="{FF2B5EF4-FFF2-40B4-BE49-F238E27FC236}">
                <a16:creationId xmlns:a16="http://schemas.microsoft.com/office/drawing/2014/main" id="{4C207783-EBE0-7E7E-54AD-FC398A9FB84C}"/>
              </a:ext>
            </a:extLst>
          </p:cNvPr>
          <p:cNvSpPr/>
          <p:nvPr/>
        </p:nvSpPr>
        <p:spPr>
          <a:xfrm>
            <a:off x="174031" y="6671113"/>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18456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5000" r="-5000"/>
          </a:stretch>
        </a:blipFill>
        <a:effectLst/>
      </p:bgPr>
    </p:bg>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CE458B09-179B-489C-B446-16EBAD992826}"/>
              </a:ext>
            </a:extLst>
          </p:cNvPr>
          <p:cNvSpPr/>
          <p:nvPr/>
        </p:nvSpPr>
        <p:spPr>
          <a:xfrm>
            <a:off x="0" y="-150724"/>
            <a:ext cx="12220629" cy="7015848"/>
          </a:xfrm>
          <a:prstGeom prst="rect">
            <a:avLst/>
          </a:prstGeom>
          <a:solidFill>
            <a:schemeClr val="tx1">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Picture Placeholder 35">
            <a:extLst>
              <a:ext uri="{FF2B5EF4-FFF2-40B4-BE49-F238E27FC236}">
                <a16:creationId xmlns:a16="http://schemas.microsoft.com/office/drawing/2014/main" id="{C810D5FD-C38B-5EFB-21C4-16930FCF0051}"/>
              </a:ext>
            </a:extLst>
          </p:cNvPr>
          <p:cNvPicPr>
            <a:picLocks noGrp="1" noChangeAspect="1"/>
          </p:cNvPicPr>
          <p:nvPr>
            <p:ph type="pic" sz="quarter" idx="12"/>
          </p:nvPr>
        </p:nvPicPr>
        <p:blipFill>
          <a:blip r:embed="rId3">
            <a:extLst>
              <a:ext uri="{28A0092B-C50C-407E-A947-70E740481C1C}">
                <a14:useLocalDpi xmlns:a14="http://schemas.microsoft.com/office/drawing/2010/main" val="0"/>
              </a:ext>
            </a:extLst>
          </a:blip>
          <a:srcRect t="2829" b="2829"/>
          <a:stretch/>
        </p:blipFill>
        <p:spPr>
          <a:xfrm>
            <a:off x="11414307" y="2313069"/>
            <a:ext cx="2153264" cy="2472057"/>
          </a:xfrm>
        </p:spPr>
      </p:pic>
      <p:pic>
        <p:nvPicPr>
          <p:cNvPr id="34" name="Picture Placeholder 33">
            <a:extLst>
              <a:ext uri="{FF2B5EF4-FFF2-40B4-BE49-F238E27FC236}">
                <a16:creationId xmlns:a16="http://schemas.microsoft.com/office/drawing/2014/main" id="{9619A093-8FFD-651A-A7CC-52F0D824C3E6}"/>
              </a:ext>
            </a:extLst>
          </p:cNvPr>
          <p:cNvPicPr>
            <a:picLocks noGrp="1" noChangeAspect="1"/>
          </p:cNvPicPr>
          <p:nvPr>
            <p:ph type="pic" sz="quarter" idx="11"/>
          </p:nvPr>
        </p:nvPicPr>
        <p:blipFill>
          <a:blip r:embed="rId4">
            <a:extLst>
              <a:ext uri="{28A0092B-C50C-407E-A947-70E740481C1C}">
                <a14:useLocalDpi xmlns:a14="http://schemas.microsoft.com/office/drawing/2010/main" val="0"/>
              </a:ext>
            </a:extLst>
          </a:blip>
          <a:srcRect l="1834" r="1834"/>
          <a:stretch/>
        </p:blipFill>
        <p:spPr>
          <a:xfrm>
            <a:off x="9196188" y="2313069"/>
            <a:ext cx="2153264" cy="2472057"/>
          </a:xfrm>
        </p:spPr>
      </p:pic>
      <p:pic>
        <p:nvPicPr>
          <p:cNvPr id="32" name="Picture Placeholder 31">
            <a:extLst>
              <a:ext uri="{FF2B5EF4-FFF2-40B4-BE49-F238E27FC236}">
                <a16:creationId xmlns:a16="http://schemas.microsoft.com/office/drawing/2014/main" id="{04662641-EA79-C987-7E4E-A42EC5063E63}"/>
              </a:ext>
            </a:extLst>
          </p:cNvPr>
          <p:cNvPicPr>
            <a:picLocks noGrp="1" noChangeAspect="1"/>
          </p:cNvPicPr>
          <p:nvPr>
            <p:ph type="pic" sz="quarter" idx="10"/>
          </p:nvPr>
        </p:nvPicPr>
        <p:blipFill>
          <a:blip r:embed="rId5">
            <a:extLst>
              <a:ext uri="{28A0092B-C50C-407E-A947-70E740481C1C}">
                <a14:useLocalDpi xmlns:a14="http://schemas.microsoft.com/office/drawing/2010/main" val="0"/>
              </a:ext>
            </a:extLst>
          </a:blip>
          <a:stretch/>
        </p:blipFill>
        <p:spPr>
          <a:xfrm>
            <a:off x="3597311" y="266389"/>
            <a:ext cx="5446206" cy="6404724"/>
          </a:xfrm>
        </p:spPr>
      </p:pic>
      <p:sp>
        <p:nvSpPr>
          <p:cNvPr id="50" name="TextBox 49">
            <a:extLst>
              <a:ext uri="{FF2B5EF4-FFF2-40B4-BE49-F238E27FC236}">
                <a16:creationId xmlns:a16="http://schemas.microsoft.com/office/drawing/2014/main" id="{3F209002-E608-4BB4-4CAB-14A1A743D29F}"/>
              </a:ext>
            </a:extLst>
          </p:cNvPr>
          <p:cNvSpPr txBox="1"/>
          <p:nvPr/>
        </p:nvSpPr>
        <p:spPr>
          <a:xfrm>
            <a:off x="509551" y="570811"/>
            <a:ext cx="2935090" cy="6110350"/>
          </a:xfrm>
          <a:prstGeom prst="rect">
            <a:avLst/>
          </a:prstGeom>
          <a:noFill/>
        </p:spPr>
        <p:txBody>
          <a:bodyPr wrap="square" rtlCol="0">
            <a:spAutoFit/>
          </a:bodyPr>
          <a:lstStyle/>
          <a:p>
            <a:r>
              <a:rPr lang="en-US" b="0" i="0" dirty="0">
                <a:solidFill>
                  <a:schemeClr val="bg1"/>
                </a:solidFill>
                <a:effectLst/>
                <a:latin typeface="Söhne"/>
              </a:rPr>
              <a:t>This chart shows the seasonal variation of sales and profit for a real estate project in Nashville across four years, 2013 to 2016. Each year, sales and profits seem to peak around the middle months (June to September), indicating a strong seasonal trend. Over the years, there's a general upward trend, with both sales and profit increasing, especially noticeable in 2016 where both metrics appear significantly higher compared to previous years. This suggests growing market strength and possibly effective sales strategies being implemented.</a:t>
            </a:r>
            <a:endParaRPr lang="en-US" dirty="0">
              <a:solidFill>
                <a:schemeClr val="bg1"/>
              </a:solidFill>
            </a:endParaRPr>
          </a:p>
        </p:txBody>
      </p:sp>
      <p:cxnSp>
        <p:nvCxnSpPr>
          <p:cNvPr id="2" name="Straight Connector 1">
            <a:extLst>
              <a:ext uri="{FF2B5EF4-FFF2-40B4-BE49-F238E27FC236}">
                <a16:creationId xmlns:a16="http://schemas.microsoft.com/office/drawing/2014/main" id="{0A673F2E-859B-F273-0E43-E9CC13053B07}"/>
              </a:ext>
            </a:extLst>
          </p:cNvPr>
          <p:cNvCxnSpPr/>
          <p:nvPr/>
        </p:nvCxnSpPr>
        <p:spPr>
          <a:xfrm>
            <a:off x="265471" y="88490"/>
            <a:ext cx="0" cy="668593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Oval 2">
            <a:hlinkClick r:id="rId6" action="ppaction://hlinksldjump"/>
            <a:extLst>
              <a:ext uri="{FF2B5EF4-FFF2-40B4-BE49-F238E27FC236}">
                <a16:creationId xmlns:a16="http://schemas.microsoft.com/office/drawing/2014/main" id="{29B1492A-1EAB-B828-FA58-0D48DB382337}"/>
              </a:ext>
            </a:extLst>
          </p:cNvPr>
          <p:cNvSpPr/>
          <p:nvPr/>
        </p:nvSpPr>
        <p:spPr>
          <a:xfrm>
            <a:off x="174031" y="83574"/>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hlinkClick r:id="rId7" action="ppaction://hlinksldjump"/>
            <a:extLst>
              <a:ext uri="{FF2B5EF4-FFF2-40B4-BE49-F238E27FC236}">
                <a16:creationId xmlns:a16="http://schemas.microsoft.com/office/drawing/2014/main" id="{36B14B46-42CA-4B59-DB49-88912873F3F7}"/>
              </a:ext>
            </a:extLst>
          </p:cNvPr>
          <p:cNvSpPr/>
          <p:nvPr/>
        </p:nvSpPr>
        <p:spPr>
          <a:xfrm>
            <a:off x="174031" y="570811"/>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hlinkClick r:id="rId8" action="ppaction://hlinksldjump"/>
            <a:extLst>
              <a:ext uri="{FF2B5EF4-FFF2-40B4-BE49-F238E27FC236}">
                <a16:creationId xmlns:a16="http://schemas.microsoft.com/office/drawing/2014/main" id="{629811D0-E995-0D17-AD55-48B52C34159D}"/>
              </a:ext>
            </a:extLst>
          </p:cNvPr>
          <p:cNvSpPr/>
          <p:nvPr/>
        </p:nvSpPr>
        <p:spPr>
          <a:xfrm>
            <a:off x="78935" y="1010562"/>
            <a:ext cx="365760" cy="36576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hlinkClick r:id="rId9" action="ppaction://hlinksldjump"/>
            <a:extLst>
              <a:ext uri="{FF2B5EF4-FFF2-40B4-BE49-F238E27FC236}">
                <a16:creationId xmlns:a16="http://schemas.microsoft.com/office/drawing/2014/main" id="{B6514137-CDB4-86C5-76ED-CC17BA90683E}"/>
              </a:ext>
            </a:extLst>
          </p:cNvPr>
          <p:cNvSpPr/>
          <p:nvPr/>
        </p:nvSpPr>
        <p:spPr>
          <a:xfrm>
            <a:off x="174031" y="1633259"/>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hlinkClick r:id="rId10" action="ppaction://hlinksldjump"/>
            <a:extLst>
              <a:ext uri="{FF2B5EF4-FFF2-40B4-BE49-F238E27FC236}">
                <a16:creationId xmlns:a16="http://schemas.microsoft.com/office/drawing/2014/main" id="{9F26D4F7-B47B-C6EA-0056-18590D2EBFAF}"/>
              </a:ext>
            </a:extLst>
          </p:cNvPr>
          <p:cNvSpPr/>
          <p:nvPr/>
        </p:nvSpPr>
        <p:spPr>
          <a:xfrm>
            <a:off x="174031" y="2201565"/>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hlinkClick r:id="rId11" action="ppaction://hlinksldjump"/>
            <a:extLst>
              <a:ext uri="{FF2B5EF4-FFF2-40B4-BE49-F238E27FC236}">
                <a16:creationId xmlns:a16="http://schemas.microsoft.com/office/drawing/2014/main" id="{74F48F85-C18E-0A77-F274-D3E92DFA5B96}"/>
              </a:ext>
            </a:extLst>
          </p:cNvPr>
          <p:cNvSpPr/>
          <p:nvPr/>
        </p:nvSpPr>
        <p:spPr>
          <a:xfrm>
            <a:off x="174031" y="2783714"/>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hlinkClick r:id="rId12" action="ppaction://hlinksldjump"/>
            <a:extLst>
              <a:ext uri="{FF2B5EF4-FFF2-40B4-BE49-F238E27FC236}">
                <a16:creationId xmlns:a16="http://schemas.microsoft.com/office/drawing/2014/main" id="{B08E814E-3CC0-A914-5937-B0BF84DEA89D}"/>
              </a:ext>
            </a:extLst>
          </p:cNvPr>
          <p:cNvSpPr/>
          <p:nvPr/>
        </p:nvSpPr>
        <p:spPr>
          <a:xfrm>
            <a:off x="174031" y="3318472"/>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hlinkClick r:id="rId13" action="ppaction://hlinksldjump"/>
            <a:extLst>
              <a:ext uri="{FF2B5EF4-FFF2-40B4-BE49-F238E27FC236}">
                <a16:creationId xmlns:a16="http://schemas.microsoft.com/office/drawing/2014/main" id="{BB0E34A9-C8BE-73B7-5503-F8E3A7BB8A93}"/>
              </a:ext>
            </a:extLst>
          </p:cNvPr>
          <p:cNvSpPr/>
          <p:nvPr/>
        </p:nvSpPr>
        <p:spPr>
          <a:xfrm>
            <a:off x="174031" y="3893422"/>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hlinkClick r:id="rId14" action="ppaction://hlinksldjump"/>
            <a:extLst>
              <a:ext uri="{FF2B5EF4-FFF2-40B4-BE49-F238E27FC236}">
                <a16:creationId xmlns:a16="http://schemas.microsoft.com/office/drawing/2014/main" id="{82C2954B-B7DB-CB3C-ED9D-353882024528}"/>
              </a:ext>
            </a:extLst>
          </p:cNvPr>
          <p:cNvSpPr/>
          <p:nvPr/>
        </p:nvSpPr>
        <p:spPr>
          <a:xfrm>
            <a:off x="174031" y="4468372"/>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hlinkClick r:id="rId15" action="ppaction://hlinksldjump"/>
            <a:extLst>
              <a:ext uri="{FF2B5EF4-FFF2-40B4-BE49-F238E27FC236}">
                <a16:creationId xmlns:a16="http://schemas.microsoft.com/office/drawing/2014/main" id="{023AE89A-92D2-F1EF-F773-110C7C697DBB}"/>
              </a:ext>
            </a:extLst>
          </p:cNvPr>
          <p:cNvSpPr/>
          <p:nvPr/>
        </p:nvSpPr>
        <p:spPr>
          <a:xfrm>
            <a:off x="174031" y="5037069"/>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hlinkClick r:id="rId16" action="ppaction://hlinksldjump"/>
            <a:extLst>
              <a:ext uri="{FF2B5EF4-FFF2-40B4-BE49-F238E27FC236}">
                <a16:creationId xmlns:a16="http://schemas.microsoft.com/office/drawing/2014/main" id="{7B5D9B07-FDE7-DD83-FCEB-43D2D080E45F}"/>
              </a:ext>
            </a:extLst>
          </p:cNvPr>
          <p:cNvSpPr/>
          <p:nvPr/>
        </p:nvSpPr>
        <p:spPr>
          <a:xfrm>
            <a:off x="174031" y="5592307"/>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hlinkClick r:id="rId17" action="ppaction://hlinksldjump"/>
            <a:extLst>
              <a:ext uri="{FF2B5EF4-FFF2-40B4-BE49-F238E27FC236}">
                <a16:creationId xmlns:a16="http://schemas.microsoft.com/office/drawing/2014/main" id="{205269B5-97A0-24D7-6C01-99282803318B}"/>
              </a:ext>
            </a:extLst>
          </p:cNvPr>
          <p:cNvSpPr/>
          <p:nvPr/>
        </p:nvSpPr>
        <p:spPr>
          <a:xfrm>
            <a:off x="174031" y="6145541"/>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hlinkClick r:id="rId18" action="ppaction://hlinksldjump"/>
            <a:extLst>
              <a:ext uri="{FF2B5EF4-FFF2-40B4-BE49-F238E27FC236}">
                <a16:creationId xmlns:a16="http://schemas.microsoft.com/office/drawing/2014/main" id="{706E6495-0108-C64A-FA75-980F23D49A44}"/>
              </a:ext>
            </a:extLst>
          </p:cNvPr>
          <p:cNvSpPr/>
          <p:nvPr/>
        </p:nvSpPr>
        <p:spPr>
          <a:xfrm>
            <a:off x="174031" y="6671113"/>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323902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39000" b="-39000"/>
          </a:stretch>
        </a:blipFill>
        <a:effectLst/>
      </p:bgPr>
    </p:bg>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CE458B09-179B-489C-B446-16EBAD992826}"/>
              </a:ext>
            </a:extLst>
          </p:cNvPr>
          <p:cNvSpPr/>
          <p:nvPr/>
        </p:nvSpPr>
        <p:spPr>
          <a:xfrm>
            <a:off x="-110532" y="-150724"/>
            <a:ext cx="12331161" cy="7015848"/>
          </a:xfrm>
          <a:prstGeom prst="rect">
            <a:avLst/>
          </a:prstGeom>
          <a:solidFill>
            <a:schemeClr val="tx1">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Picture Placeholder 35">
            <a:extLst>
              <a:ext uri="{FF2B5EF4-FFF2-40B4-BE49-F238E27FC236}">
                <a16:creationId xmlns:a16="http://schemas.microsoft.com/office/drawing/2014/main" id="{C810D5FD-C38B-5EFB-21C4-16930FCF0051}"/>
              </a:ext>
            </a:extLst>
          </p:cNvPr>
          <p:cNvPicPr>
            <a:picLocks noGrp="1" noChangeAspect="1"/>
          </p:cNvPicPr>
          <p:nvPr>
            <p:ph type="pic" sz="quarter" idx="12"/>
          </p:nvPr>
        </p:nvPicPr>
        <p:blipFill>
          <a:blip r:embed="rId3">
            <a:extLst>
              <a:ext uri="{28A0092B-C50C-407E-A947-70E740481C1C}">
                <a14:useLocalDpi xmlns:a14="http://schemas.microsoft.com/office/drawing/2010/main" val="0"/>
              </a:ext>
            </a:extLst>
          </a:blip>
          <a:stretch/>
        </p:blipFill>
        <p:spPr>
          <a:xfrm>
            <a:off x="11414307" y="2313069"/>
            <a:ext cx="2153265" cy="2472057"/>
          </a:xfrm>
        </p:spPr>
      </p:pic>
      <p:pic>
        <p:nvPicPr>
          <p:cNvPr id="34" name="Picture Placeholder 33">
            <a:extLst>
              <a:ext uri="{FF2B5EF4-FFF2-40B4-BE49-F238E27FC236}">
                <a16:creationId xmlns:a16="http://schemas.microsoft.com/office/drawing/2014/main" id="{9619A093-8FFD-651A-A7CC-52F0D824C3E6}"/>
              </a:ext>
            </a:extLst>
          </p:cNvPr>
          <p:cNvPicPr>
            <a:picLocks noGrp="1" noChangeAspect="1"/>
          </p:cNvPicPr>
          <p:nvPr>
            <p:ph type="pic" sz="quarter" idx="11"/>
          </p:nvPr>
        </p:nvPicPr>
        <p:blipFill>
          <a:blip r:embed="rId4">
            <a:extLst>
              <a:ext uri="{28A0092B-C50C-407E-A947-70E740481C1C}">
                <a14:useLocalDpi xmlns:a14="http://schemas.microsoft.com/office/drawing/2010/main" val="0"/>
              </a:ext>
            </a:extLst>
          </a:blip>
          <a:srcRect t="2829" b="2829"/>
          <a:stretch/>
        </p:blipFill>
        <p:spPr>
          <a:xfrm>
            <a:off x="9196188" y="2313069"/>
            <a:ext cx="2153264" cy="2472057"/>
          </a:xfrm>
        </p:spPr>
      </p:pic>
      <p:pic>
        <p:nvPicPr>
          <p:cNvPr id="32" name="Picture Placeholder 31">
            <a:extLst>
              <a:ext uri="{FF2B5EF4-FFF2-40B4-BE49-F238E27FC236}">
                <a16:creationId xmlns:a16="http://schemas.microsoft.com/office/drawing/2014/main" id="{04662641-EA79-C987-7E4E-A42EC5063E63}"/>
              </a:ext>
            </a:extLst>
          </p:cNvPr>
          <p:cNvPicPr>
            <a:picLocks noGrp="1" noChangeAspect="1"/>
          </p:cNvPicPr>
          <p:nvPr>
            <p:ph type="pic" sz="quarter" idx="10"/>
          </p:nvPr>
        </p:nvPicPr>
        <p:blipFill>
          <a:blip r:embed="rId5">
            <a:extLst>
              <a:ext uri="{28A0092B-C50C-407E-A947-70E740481C1C}">
                <a14:useLocalDpi xmlns:a14="http://schemas.microsoft.com/office/drawing/2010/main" val="0"/>
              </a:ext>
            </a:extLst>
          </a:blip>
          <a:srcRect l="5552" r="5552"/>
          <a:stretch/>
        </p:blipFill>
        <p:spPr>
          <a:xfrm>
            <a:off x="4046976" y="266389"/>
            <a:ext cx="5084356" cy="6325330"/>
          </a:xfrm>
        </p:spPr>
      </p:pic>
      <p:sp>
        <p:nvSpPr>
          <p:cNvPr id="50" name="TextBox 49">
            <a:extLst>
              <a:ext uri="{FF2B5EF4-FFF2-40B4-BE49-F238E27FC236}">
                <a16:creationId xmlns:a16="http://schemas.microsoft.com/office/drawing/2014/main" id="{3F209002-E608-4BB4-4CAB-14A1A743D29F}"/>
              </a:ext>
            </a:extLst>
          </p:cNvPr>
          <p:cNvSpPr txBox="1"/>
          <p:nvPr/>
        </p:nvSpPr>
        <p:spPr>
          <a:xfrm>
            <a:off x="694255" y="1535368"/>
            <a:ext cx="3224601" cy="2862322"/>
          </a:xfrm>
          <a:prstGeom prst="rect">
            <a:avLst/>
          </a:prstGeom>
          <a:noFill/>
        </p:spPr>
        <p:txBody>
          <a:bodyPr wrap="square" rtlCol="0">
            <a:spAutoFit/>
          </a:bodyPr>
          <a:lstStyle/>
          <a:p>
            <a:r>
              <a:rPr lang="en-US" b="0" i="0" dirty="0">
                <a:solidFill>
                  <a:schemeClr val="bg1"/>
                </a:solidFill>
                <a:effectLst/>
                <a:latin typeface="Söhne"/>
              </a:rPr>
              <a:t>The chart presents annual sales for a project over a four-year period. Sales have increased each year from $1.28 billion in 2013 to $1.79 billion in 2016, indicating consistent growth in the project's revenue year over year. The upward trend suggests strong market performance and increasing sales effectiveness</a:t>
            </a:r>
            <a:endParaRPr lang="en-US" dirty="0">
              <a:solidFill>
                <a:schemeClr val="bg1"/>
              </a:solidFill>
            </a:endParaRPr>
          </a:p>
        </p:txBody>
      </p:sp>
      <p:cxnSp>
        <p:nvCxnSpPr>
          <p:cNvPr id="2" name="Straight Connector 1">
            <a:extLst>
              <a:ext uri="{FF2B5EF4-FFF2-40B4-BE49-F238E27FC236}">
                <a16:creationId xmlns:a16="http://schemas.microsoft.com/office/drawing/2014/main" id="{05CF903D-62C9-C0FF-E7EF-B8FE5D70389C}"/>
              </a:ext>
            </a:extLst>
          </p:cNvPr>
          <p:cNvCxnSpPr/>
          <p:nvPr/>
        </p:nvCxnSpPr>
        <p:spPr>
          <a:xfrm>
            <a:off x="265471" y="88490"/>
            <a:ext cx="0" cy="668593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Oval 2">
            <a:hlinkClick r:id="rId6" action="ppaction://hlinksldjump"/>
            <a:extLst>
              <a:ext uri="{FF2B5EF4-FFF2-40B4-BE49-F238E27FC236}">
                <a16:creationId xmlns:a16="http://schemas.microsoft.com/office/drawing/2014/main" id="{50E6C99E-4DC8-2364-1171-8271947BFAE0}"/>
              </a:ext>
            </a:extLst>
          </p:cNvPr>
          <p:cNvSpPr/>
          <p:nvPr/>
        </p:nvSpPr>
        <p:spPr>
          <a:xfrm>
            <a:off x="174031" y="83574"/>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hlinkClick r:id="rId7" action="ppaction://hlinksldjump"/>
            <a:extLst>
              <a:ext uri="{FF2B5EF4-FFF2-40B4-BE49-F238E27FC236}">
                <a16:creationId xmlns:a16="http://schemas.microsoft.com/office/drawing/2014/main" id="{D120CCF9-F61A-07E0-869B-1865F2FA5BD8}"/>
              </a:ext>
            </a:extLst>
          </p:cNvPr>
          <p:cNvSpPr/>
          <p:nvPr/>
        </p:nvSpPr>
        <p:spPr>
          <a:xfrm>
            <a:off x="174031" y="570811"/>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hlinkClick r:id="rId8" action="ppaction://hlinksldjump"/>
            <a:extLst>
              <a:ext uri="{FF2B5EF4-FFF2-40B4-BE49-F238E27FC236}">
                <a16:creationId xmlns:a16="http://schemas.microsoft.com/office/drawing/2014/main" id="{9F51502A-6C5A-71AA-6A43-8D164D01E9AF}"/>
              </a:ext>
            </a:extLst>
          </p:cNvPr>
          <p:cNvSpPr/>
          <p:nvPr/>
        </p:nvSpPr>
        <p:spPr>
          <a:xfrm>
            <a:off x="174031" y="1102035"/>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hlinkClick r:id="rId9" action="ppaction://hlinksldjump"/>
            <a:extLst>
              <a:ext uri="{FF2B5EF4-FFF2-40B4-BE49-F238E27FC236}">
                <a16:creationId xmlns:a16="http://schemas.microsoft.com/office/drawing/2014/main" id="{EF727FBB-89E8-10CA-7CD9-E6833B16ACE3}"/>
              </a:ext>
            </a:extLst>
          </p:cNvPr>
          <p:cNvSpPr/>
          <p:nvPr/>
        </p:nvSpPr>
        <p:spPr>
          <a:xfrm>
            <a:off x="82591" y="1592651"/>
            <a:ext cx="365760" cy="36576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hlinkClick r:id="rId10" action="ppaction://hlinksldjump"/>
            <a:extLst>
              <a:ext uri="{FF2B5EF4-FFF2-40B4-BE49-F238E27FC236}">
                <a16:creationId xmlns:a16="http://schemas.microsoft.com/office/drawing/2014/main" id="{1888EC76-3160-DFBD-6D43-0760D0710A91}"/>
              </a:ext>
            </a:extLst>
          </p:cNvPr>
          <p:cNvSpPr/>
          <p:nvPr/>
        </p:nvSpPr>
        <p:spPr>
          <a:xfrm>
            <a:off x="174031" y="2201565"/>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hlinkClick r:id="rId11" action="ppaction://hlinksldjump"/>
            <a:extLst>
              <a:ext uri="{FF2B5EF4-FFF2-40B4-BE49-F238E27FC236}">
                <a16:creationId xmlns:a16="http://schemas.microsoft.com/office/drawing/2014/main" id="{F5441A7D-BF74-E7ED-22B4-1F6A35BDE7F1}"/>
              </a:ext>
            </a:extLst>
          </p:cNvPr>
          <p:cNvSpPr/>
          <p:nvPr/>
        </p:nvSpPr>
        <p:spPr>
          <a:xfrm>
            <a:off x="174031" y="2783714"/>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hlinkClick r:id="rId12" action="ppaction://hlinksldjump"/>
            <a:extLst>
              <a:ext uri="{FF2B5EF4-FFF2-40B4-BE49-F238E27FC236}">
                <a16:creationId xmlns:a16="http://schemas.microsoft.com/office/drawing/2014/main" id="{5D5A0E28-D233-9DF8-5D51-77B3F662E87E}"/>
              </a:ext>
            </a:extLst>
          </p:cNvPr>
          <p:cNvSpPr/>
          <p:nvPr/>
        </p:nvSpPr>
        <p:spPr>
          <a:xfrm>
            <a:off x="174031" y="3318472"/>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hlinkClick r:id="rId13" action="ppaction://hlinksldjump"/>
            <a:extLst>
              <a:ext uri="{FF2B5EF4-FFF2-40B4-BE49-F238E27FC236}">
                <a16:creationId xmlns:a16="http://schemas.microsoft.com/office/drawing/2014/main" id="{4E595978-5558-04F2-BE0B-17A98F99896C}"/>
              </a:ext>
            </a:extLst>
          </p:cNvPr>
          <p:cNvSpPr/>
          <p:nvPr/>
        </p:nvSpPr>
        <p:spPr>
          <a:xfrm>
            <a:off x="174031" y="3893422"/>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hlinkClick r:id="rId14" action="ppaction://hlinksldjump"/>
            <a:extLst>
              <a:ext uri="{FF2B5EF4-FFF2-40B4-BE49-F238E27FC236}">
                <a16:creationId xmlns:a16="http://schemas.microsoft.com/office/drawing/2014/main" id="{9ECBF36D-6B12-E571-0FE2-74AAE96CCD55}"/>
              </a:ext>
            </a:extLst>
          </p:cNvPr>
          <p:cNvSpPr/>
          <p:nvPr/>
        </p:nvSpPr>
        <p:spPr>
          <a:xfrm>
            <a:off x="174031" y="4468372"/>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hlinkClick r:id="rId15" action="ppaction://hlinksldjump"/>
            <a:extLst>
              <a:ext uri="{FF2B5EF4-FFF2-40B4-BE49-F238E27FC236}">
                <a16:creationId xmlns:a16="http://schemas.microsoft.com/office/drawing/2014/main" id="{A8E190F9-2868-5A87-0C15-74F6967F6862}"/>
              </a:ext>
            </a:extLst>
          </p:cNvPr>
          <p:cNvSpPr/>
          <p:nvPr/>
        </p:nvSpPr>
        <p:spPr>
          <a:xfrm>
            <a:off x="174031" y="5037069"/>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hlinkClick r:id="rId16" action="ppaction://hlinksldjump"/>
            <a:extLst>
              <a:ext uri="{FF2B5EF4-FFF2-40B4-BE49-F238E27FC236}">
                <a16:creationId xmlns:a16="http://schemas.microsoft.com/office/drawing/2014/main" id="{C2CBAECD-695A-5789-F9B6-4F90FE8D6FA4}"/>
              </a:ext>
            </a:extLst>
          </p:cNvPr>
          <p:cNvSpPr/>
          <p:nvPr/>
        </p:nvSpPr>
        <p:spPr>
          <a:xfrm>
            <a:off x="174031" y="5592307"/>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hlinkClick r:id="rId17" action="ppaction://hlinksldjump"/>
            <a:extLst>
              <a:ext uri="{FF2B5EF4-FFF2-40B4-BE49-F238E27FC236}">
                <a16:creationId xmlns:a16="http://schemas.microsoft.com/office/drawing/2014/main" id="{EEF99193-F8EE-201E-CA40-CC5B273C01F4}"/>
              </a:ext>
            </a:extLst>
          </p:cNvPr>
          <p:cNvSpPr/>
          <p:nvPr/>
        </p:nvSpPr>
        <p:spPr>
          <a:xfrm>
            <a:off x="174031" y="6145541"/>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hlinkClick r:id="rId18" action="ppaction://hlinksldjump"/>
            <a:extLst>
              <a:ext uri="{FF2B5EF4-FFF2-40B4-BE49-F238E27FC236}">
                <a16:creationId xmlns:a16="http://schemas.microsoft.com/office/drawing/2014/main" id="{978371A1-5AB8-4C2D-BFFA-BDEAEDDE9F1A}"/>
              </a:ext>
            </a:extLst>
          </p:cNvPr>
          <p:cNvSpPr/>
          <p:nvPr/>
        </p:nvSpPr>
        <p:spPr>
          <a:xfrm>
            <a:off x="174031" y="6671113"/>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342722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CE458B09-179B-489C-B446-16EBAD992826}"/>
              </a:ext>
            </a:extLst>
          </p:cNvPr>
          <p:cNvSpPr/>
          <p:nvPr/>
        </p:nvSpPr>
        <p:spPr>
          <a:xfrm>
            <a:off x="0" y="-150724"/>
            <a:ext cx="12220629" cy="7015848"/>
          </a:xfrm>
          <a:prstGeom prst="rect">
            <a:avLst/>
          </a:prstGeom>
          <a:solidFill>
            <a:schemeClr val="tx1">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Picture Placeholder 35">
            <a:extLst>
              <a:ext uri="{FF2B5EF4-FFF2-40B4-BE49-F238E27FC236}">
                <a16:creationId xmlns:a16="http://schemas.microsoft.com/office/drawing/2014/main" id="{C810D5FD-C38B-5EFB-21C4-16930FCF0051}"/>
              </a:ext>
            </a:extLst>
          </p:cNvPr>
          <p:cNvPicPr>
            <a:picLocks noGrp="1" noChangeAspect="1"/>
          </p:cNvPicPr>
          <p:nvPr>
            <p:ph type="pic" sz="quarter" idx="12"/>
          </p:nvPr>
        </p:nvPicPr>
        <p:blipFill>
          <a:blip r:embed="rId3">
            <a:extLst>
              <a:ext uri="{28A0092B-C50C-407E-A947-70E740481C1C}">
                <a14:useLocalDpi xmlns:a14="http://schemas.microsoft.com/office/drawing/2010/main" val="0"/>
              </a:ext>
            </a:extLst>
          </a:blip>
          <a:stretch/>
        </p:blipFill>
        <p:spPr>
          <a:xfrm>
            <a:off x="11430510" y="2313069"/>
            <a:ext cx="2153264" cy="2472057"/>
          </a:xfrm>
        </p:spPr>
      </p:pic>
      <p:pic>
        <p:nvPicPr>
          <p:cNvPr id="34" name="Picture Placeholder 33">
            <a:extLst>
              <a:ext uri="{FF2B5EF4-FFF2-40B4-BE49-F238E27FC236}">
                <a16:creationId xmlns:a16="http://schemas.microsoft.com/office/drawing/2014/main" id="{9619A093-8FFD-651A-A7CC-52F0D824C3E6}"/>
              </a:ext>
            </a:extLst>
          </p:cNvPr>
          <p:cNvPicPr>
            <a:picLocks noGrp="1" noChangeAspect="1"/>
          </p:cNvPicPr>
          <p:nvPr>
            <p:ph type="pic" sz="quarter" idx="11"/>
          </p:nvPr>
        </p:nvPicPr>
        <p:blipFill>
          <a:blip r:embed="rId4">
            <a:extLst>
              <a:ext uri="{28A0092B-C50C-407E-A947-70E740481C1C}">
                <a14:useLocalDpi xmlns:a14="http://schemas.microsoft.com/office/drawing/2010/main" val="0"/>
              </a:ext>
            </a:extLst>
          </a:blip>
          <a:stretch/>
        </p:blipFill>
        <p:spPr>
          <a:xfrm>
            <a:off x="9204289" y="2270702"/>
            <a:ext cx="2153264" cy="2514424"/>
          </a:xfrm>
        </p:spPr>
      </p:pic>
      <p:pic>
        <p:nvPicPr>
          <p:cNvPr id="32" name="Picture Placeholder 31">
            <a:extLst>
              <a:ext uri="{FF2B5EF4-FFF2-40B4-BE49-F238E27FC236}">
                <a16:creationId xmlns:a16="http://schemas.microsoft.com/office/drawing/2014/main" id="{04662641-EA79-C987-7E4E-A42EC5063E63}"/>
              </a:ext>
            </a:extLst>
          </p:cNvPr>
          <p:cNvPicPr>
            <a:picLocks noGrp="1" noChangeAspect="1"/>
          </p:cNvPicPr>
          <p:nvPr>
            <p:ph type="pic" sz="quarter" idx="10"/>
          </p:nvPr>
        </p:nvPicPr>
        <p:blipFill>
          <a:blip r:embed="rId5">
            <a:extLst>
              <a:ext uri="{28A0092B-C50C-407E-A947-70E740481C1C}">
                <a14:useLocalDpi xmlns:a14="http://schemas.microsoft.com/office/drawing/2010/main" val="0"/>
              </a:ext>
            </a:extLst>
          </a:blip>
          <a:srcRect l="1092" r="1092"/>
          <a:stretch/>
        </p:blipFill>
        <p:spPr>
          <a:xfrm>
            <a:off x="4046976" y="266389"/>
            <a:ext cx="5084356" cy="6325330"/>
          </a:xfrm>
        </p:spPr>
      </p:pic>
      <p:sp>
        <p:nvSpPr>
          <p:cNvPr id="50" name="TextBox 49">
            <a:extLst>
              <a:ext uri="{FF2B5EF4-FFF2-40B4-BE49-F238E27FC236}">
                <a16:creationId xmlns:a16="http://schemas.microsoft.com/office/drawing/2014/main" id="{3F209002-E608-4BB4-4CAB-14A1A743D29F}"/>
              </a:ext>
            </a:extLst>
          </p:cNvPr>
          <p:cNvSpPr txBox="1"/>
          <p:nvPr/>
        </p:nvSpPr>
        <p:spPr>
          <a:xfrm>
            <a:off x="639496" y="1535368"/>
            <a:ext cx="3224601" cy="2862322"/>
          </a:xfrm>
          <a:prstGeom prst="rect">
            <a:avLst/>
          </a:prstGeom>
          <a:noFill/>
        </p:spPr>
        <p:txBody>
          <a:bodyPr wrap="square" rtlCol="0">
            <a:spAutoFit/>
          </a:bodyPr>
          <a:lstStyle/>
          <a:p>
            <a:r>
              <a:rPr lang="en-US" b="0" i="0" dirty="0">
                <a:solidFill>
                  <a:schemeClr val="bg1"/>
                </a:solidFill>
                <a:effectLst/>
                <a:latin typeface="Söhne"/>
              </a:rPr>
              <a:t>The chart displays profits per year for a project, showing an upward trend from 2013 to 2016. Profits have grown significantly from $118 million in 2013 to $537 million in 2016, indicating increasing profitability and likely successful management and operational strategies over these years</a:t>
            </a:r>
            <a:endParaRPr lang="en-US" dirty="0">
              <a:solidFill>
                <a:schemeClr val="bg1"/>
              </a:solidFill>
            </a:endParaRPr>
          </a:p>
        </p:txBody>
      </p:sp>
      <p:cxnSp>
        <p:nvCxnSpPr>
          <p:cNvPr id="2" name="Straight Connector 1">
            <a:extLst>
              <a:ext uri="{FF2B5EF4-FFF2-40B4-BE49-F238E27FC236}">
                <a16:creationId xmlns:a16="http://schemas.microsoft.com/office/drawing/2014/main" id="{12936A92-7DE5-EE14-EDFE-726E4EA7F9CD}"/>
              </a:ext>
            </a:extLst>
          </p:cNvPr>
          <p:cNvCxnSpPr/>
          <p:nvPr/>
        </p:nvCxnSpPr>
        <p:spPr>
          <a:xfrm>
            <a:off x="265471" y="88490"/>
            <a:ext cx="0" cy="668593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Oval 2">
            <a:hlinkClick r:id="rId6" action="ppaction://hlinksldjump"/>
            <a:extLst>
              <a:ext uri="{FF2B5EF4-FFF2-40B4-BE49-F238E27FC236}">
                <a16:creationId xmlns:a16="http://schemas.microsoft.com/office/drawing/2014/main" id="{8519355A-F937-8A69-C9B2-C1A1176A2917}"/>
              </a:ext>
            </a:extLst>
          </p:cNvPr>
          <p:cNvSpPr/>
          <p:nvPr/>
        </p:nvSpPr>
        <p:spPr>
          <a:xfrm>
            <a:off x="174031" y="83574"/>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hlinkClick r:id="rId7" action="ppaction://hlinksldjump"/>
            <a:extLst>
              <a:ext uri="{FF2B5EF4-FFF2-40B4-BE49-F238E27FC236}">
                <a16:creationId xmlns:a16="http://schemas.microsoft.com/office/drawing/2014/main" id="{FD29E7F2-0990-F287-414F-5CF23B2EBE4B}"/>
              </a:ext>
            </a:extLst>
          </p:cNvPr>
          <p:cNvSpPr/>
          <p:nvPr/>
        </p:nvSpPr>
        <p:spPr>
          <a:xfrm>
            <a:off x="174031" y="570811"/>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hlinkClick r:id="rId8" action="ppaction://hlinksldjump"/>
            <a:extLst>
              <a:ext uri="{FF2B5EF4-FFF2-40B4-BE49-F238E27FC236}">
                <a16:creationId xmlns:a16="http://schemas.microsoft.com/office/drawing/2014/main" id="{2DF6A35C-0D0B-6F88-DCE2-5E3D7713C4D2}"/>
              </a:ext>
            </a:extLst>
          </p:cNvPr>
          <p:cNvSpPr/>
          <p:nvPr/>
        </p:nvSpPr>
        <p:spPr>
          <a:xfrm>
            <a:off x="174031" y="1102035"/>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hlinkClick r:id="rId9" action="ppaction://hlinksldjump"/>
            <a:extLst>
              <a:ext uri="{FF2B5EF4-FFF2-40B4-BE49-F238E27FC236}">
                <a16:creationId xmlns:a16="http://schemas.microsoft.com/office/drawing/2014/main" id="{44704BBF-907D-6DEE-FEB1-B6ECFDDBC8FA}"/>
              </a:ext>
            </a:extLst>
          </p:cNvPr>
          <p:cNvSpPr/>
          <p:nvPr/>
        </p:nvSpPr>
        <p:spPr>
          <a:xfrm>
            <a:off x="174031" y="1633259"/>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hlinkClick r:id="rId10" action="ppaction://hlinksldjump"/>
            <a:extLst>
              <a:ext uri="{FF2B5EF4-FFF2-40B4-BE49-F238E27FC236}">
                <a16:creationId xmlns:a16="http://schemas.microsoft.com/office/drawing/2014/main" id="{DAD03C4C-02CF-0C6D-4012-D3EFCAE79EB0}"/>
              </a:ext>
            </a:extLst>
          </p:cNvPr>
          <p:cNvSpPr/>
          <p:nvPr/>
        </p:nvSpPr>
        <p:spPr>
          <a:xfrm>
            <a:off x="82591" y="2130189"/>
            <a:ext cx="365760" cy="36576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hlinkClick r:id="rId11" action="ppaction://hlinksldjump"/>
            <a:extLst>
              <a:ext uri="{FF2B5EF4-FFF2-40B4-BE49-F238E27FC236}">
                <a16:creationId xmlns:a16="http://schemas.microsoft.com/office/drawing/2014/main" id="{1C62F65D-15B6-7324-5BD3-6C0FFE53050F}"/>
              </a:ext>
            </a:extLst>
          </p:cNvPr>
          <p:cNvSpPr/>
          <p:nvPr/>
        </p:nvSpPr>
        <p:spPr>
          <a:xfrm>
            <a:off x="174031" y="2783714"/>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hlinkClick r:id="rId12" action="ppaction://hlinksldjump"/>
            <a:extLst>
              <a:ext uri="{FF2B5EF4-FFF2-40B4-BE49-F238E27FC236}">
                <a16:creationId xmlns:a16="http://schemas.microsoft.com/office/drawing/2014/main" id="{BEC093E1-97A6-E4B2-93C9-9DDB7924500A}"/>
              </a:ext>
            </a:extLst>
          </p:cNvPr>
          <p:cNvSpPr/>
          <p:nvPr/>
        </p:nvSpPr>
        <p:spPr>
          <a:xfrm>
            <a:off x="174031" y="3318472"/>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hlinkClick r:id="rId13" action="ppaction://hlinksldjump"/>
            <a:extLst>
              <a:ext uri="{FF2B5EF4-FFF2-40B4-BE49-F238E27FC236}">
                <a16:creationId xmlns:a16="http://schemas.microsoft.com/office/drawing/2014/main" id="{19C3EB1E-6873-E959-2647-CAC1C944BD8B}"/>
              </a:ext>
            </a:extLst>
          </p:cNvPr>
          <p:cNvSpPr/>
          <p:nvPr/>
        </p:nvSpPr>
        <p:spPr>
          <a:xfrm>
            <a:off x="174031" y="3893422"/>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hlinkClick r:id="rId14" action="ppaction://hlinksldjump"/>
            <a:extLst>
              <a:ext uri="{FF2B5EF4-FFF2-40B4-BE49-F238E27FC236}">
                <a16:creationId xmlns:a16="http://schemas.microsoft.com/office/drawing/2014/main" id="{E9955E10-4A67-D08A-A105-7F3ED081AB5F}"/>
              </a:ext>
            </a:extLst>
          </p:cNvPr>
          <p:cNvSpPr/>
          <p:nvPr/>
        </p:nvSpPr>
        <p:spPr>
          <a:xfrm>
            <a:off x="174031" y="4468372"/>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hlinkClick r:id="rId15" action="ppaction://hlinksldjump"/>
            <a:extLst>
              <a:ext uri="{FF2B5EF4-FFF2-40B4-BE49-F238E27FC236}">
                <a16:creationId xmlns:a16="http://schemas.microsoft.com/office/drawing/2014/main" id="{B974665A-79F0-C090-1D18-892497EE3EA5}"/>
              </a:ext>
            </a:extLst>
          </p:cNvPr>
          <p:cNvSpPr/>
          <p:nvPr/>
        </p:nvSpPr>
        <p:spPr>
          <a:xfrm>
            <a:off x="174031" y="5037069"/>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hlinkClick r:id="rId16" action="ppaction://hlinksldjump"/>
            <a:extLst>
              <a:ext uri="{FF2B5EF4-FFF2-40B4-BE49-F238E27FC236}">
                <a16:creationId xmlns:a16="http://schemas.microsoft.com/office/drawing/2014/main" id="{9AC3E21D-8697-15AD-C37A-B0B5DC9EECFB}"/>
              </a:ext>
            </a:extLst>
          </p:cNvPr>
          <p:cNvSpPr/>
          <p:nvPr/>
        </p:nvSpPr>
        <p:spPr>
          <a:xfrm>
            <a:off x="174031" y="5592307"/>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hlinkClick r:id="rId17" action="ppaction://hlinksldjump"/>
            <a:extLst>
              <a:ext uri="{FF2B5EF4-FFF2-40B4-BE49-F238E27FC236}">
                <a16:creationId xmlns:a16="http://schemas.microsoft.com/office/drawing/2014/main" id="{E9A436C3-634D-A2FE-762F-731E45801D57}"/>
              </a:ext>
            </a:extLst>
          </p:cNvPr>
          <p:cNvSpPr/>
          <p:nvPr/>
        </p:nvSpPr>
        <p:spPr>
          <a:xfrm>
            <a:off x="174031" y="6145541"/>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hlinkClick r:id="rId18" action="ppaction://hlinksldjump"/>
            <a:extLst>
              <a:ext uri="{FF2B5EF4-FFF2-40B4-BE49-F238E27FC236}">
                <a16:creationId xmlns:a16="http://schemas.microsoft.com/office/drawing/2014/main" id="{27968EA5-381C-44BF-4082-B8550D749312}"/>
              </a:ext>
            </a:extLst>
          </p:cNvPr>
          <p:cNvSpPr/>
          <p:nvPr/>
        </p:nvSpPr>
        <p:spPr>
          <a:xfrm>
            <a:off x="174031" y="6671113"/>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283501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334</TotalTime>
  <Words>3395</Words>
  <Application>Microsoft Office PowerPoint</Application>
  <PresentationFormat>Widescreen</PresentationFormat>
  <Paragraphs>80</Paragraphs>
  <Slides>35</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35</vt:i4>
      </vt:variant>
    </vt:vector>
  </HeadingPairs>
  <TitlesOfParts>
    <vt:vector size="41" baseType="lpstr">
      <vt:lpstr>Arial</vt:lpstr>
      <vt:lpstr>Calibri</vt:lpstr>
      <vt:lpstr>Calibri Light</vt:lpstr>
      <vt:lpstr>Söhne</vt:lpstr>
      <vt:lpstr>Söhne Mono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Ahmed Sakr</dc:creator>
  <cp:lastModifiedBy>Ahmed Sakr</cp:lastModifiedBy>
  <cp:revision>28</cp:revision>
  <dcterms:created xsi:type="dcterms:W3CDTF">2024-03-15T03:07:54Z</dcterms:created>
  <dcterms:modified xsi:type="dcterms:W3CDTF">2024-03-18T11:52:20Z</dcterms:modified>
</cp:coreProperties>
</file>